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handoutMasterIdLst>
    <p:handoutMasterId r:id="rId18"/>
  </p:handoutMasterIdLst>
  <p:sldIdLst>
    <p:sldId id="256" r:id="rId2"/>
    <p:sldId id="272" r:id="rId3"/>
    <p:sldId id="259" r:id="rId4"/>
    <p:sldId id="260" r:id="rId5"/>
    <p:sldId id="273" r:id="rId6"/>
    <p:sldId id="261" r:id="rId7"/>
    <p:sldId id="264" r:id="rId8"/>
    <p:sldId id="270" r:id="rId9"/>
    <p:sldId id="266" r:id="rId10"/>
    <p:sldId id="267" r:id="rId11"/>
    <p:sldId id="269" r:id="rId12"/>
    <p:sldId id="268" r:id="rId13"/>
    <p:sldId id="271" r:id="rId14"/>
    <p:sldId id="265" r:id="rId15"/>
    <p:sldId id="275" r:id="rId16"/>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892F78-5726-4ADA-AF78-DF18C6F58B90}" v="1209" dt="2022-04-03T18:54:25.576"/>
    <p1510:client id="{5173A7F8-2F49-40F1-A73A-270AFCDFD7D4}" v="661" dt="2022-04-05T17:13:07.412"/>
    <p1510:client id="{5B7435C4-1E2B-43FE-AB82-544ED2407BEC}" v="367" dt="2022-04-03T19:25:35.273"/>
    <p1510:client id="{AC459B27-4139-4AD5-9B1D-2FF8F922B707}" v="26" dt="2022-04-03T20:01:15.214"/>
    <p1510:client id="{CE39829A-0DC5-4909-809C-571B1D1C8FC4}" v="347" dt="2022-04-02T13:38:08.783"/>
    <p1510:client id="{D8428F1C-BA67-44E8-BE52-1AE53467896A}" v="1257" dt="2022-04-05T17:56:08.6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DC0892-8542-4D42-8AD9-5229F79659C3}" type="doc">
      <dgm:prSet loTypeId="urn:microsoft.com/office/officeart/2008/layout/LinedList" loCatId="list" qsTypeId="urn:microsoft.com/office/officeart/2005/8/quickstyle/simple4" qsCatId="simple" csTypeId="urn:microsoft.com/office/officeart/2005/8/colors/accent6_2" csCatId="accent6"/>
      <dgm:spPr/>
      <dgm:t>
        <a:bodyPr/>
        <a:lstStyle/>
        <a:p>
          <a:endParaRPr lang="en-US"/>
        </a:p>
      </dgm:t>
    </dgm:pt>
    <dgm:pt modelId="{1B1D62B3-473B-4A56-8534-C8C4A882FEA1}">
      <dgm:prSet/>
      <dgm:spPr/>
      <dgm:t>
        <a:bodyPr/>
        <a:lstStyle/>
        <a:p>
          <a:r>
            <a:rPr lang="en-GB"/>
            <a:t>The selection of crops can be a bit chaotic for some farmers. Temperature and rainfall changes are expected to significantly have negative impact on wide range of agricultural activities for the next few decades. With the changing of climate, agriculture faces increasing problems with extreme weather events leading to considerable yield losses of crops. </a:t>
          </a:r>
          <a:endParaRPr lang="en-US"/>
        </a:p>
      </dgm:t>
    </dgm:pt>
    <dgm:pt modelId="{BA7C7019-C1F0-4795-B4CB-4B8076D3F64E}" type="parTrans" cxnId="{CCB5C6A9-F1B1-4F5D-A863-AA5DC4184D24}">
      <dgm:prSet/>
      <dgm:spPr/>
      <dgm:t>
        <a:bodyPr/>
        <a:lstStyle/>
        <a:p>
          <a:endParaRPr lang="en-US"/>
        </a:p>
      </dgm:t>
    </dgm:pt>
    <dgm:pt modelId="{C55B2BFC-7B56-4257-B1DB-19ED4E493B7E}" type="sibTrans" cxnId="{CCB5C6A9-F1B1-4F5D-A863-AA5DC4184D24}">
      <dgm:prSet/>
      <dgm:spPr/>
      <dgm:t>
        <a:bodyPr/>
        <a:lstStyle/>
        <a:p>
          <a:endParaRPr lang="en-US"/>
        </a:p>
      </dgm:t>
    </dgm:pt>
    <dgm:pt modelId="{95E26BB2-3D2C-428B-A8C0-359BDBCFA0E0}">
      <dgm:prSet/>
      <dgm:spPr/>
      <dgm:t>
        <a:bodyPr/>
        <a:lstStyle/>
        <a:p>
          <a:r>
            <a:rPr lang="en-GB"/>
            <a:t>Hence we present you the Farmer's Friend. The program has a simple interface and takes information on three parameters- weather, soil type and crop type from the farmer according to his priorities and provides information about the best suitable crop to his priorities.</a:t>
          </a:r>
          <a:endParaRPr lang="en-US"/>
        </a:p>
      </dgm:t>
    </dgm:pt>
    <dgm:pt modelId="{11486A1E-1FF5-45EE-BB17-4397EE002F12}" type="parTrans" cxnId="{DD31A626-71DA-4E91-AE8B-5F64A48EAD57}">
      <dgm:prSet/>
      <dgm:spPr/>
      <dgm:t>
        <a:bodyPr/>
        <a:lstStyle/>
        <a:p>
          <a:endParaRPr lang="en-US"/>
        </a:p>
      </dgm:t>
    </dgm:pt>
    <dgm:pt modelId="{41535FB2-7D52-44A8-81AC-4C5064233861}" type="sibTrans" cxnId="{DD31A626-71DA-4E91-AE8B-5F64A48EAD57}">
      <dgm:prSet/>
      <dgm:spPr/>
      <dgm:t>
        <a:bodyPr/>
        <a:lstStyle/>
        <a:p>
          <a:endParaRPr lang="en-US"/>
        </a:p>
      </dgm:t>
    </dgm:pt>
    <dgm:pt modelId="{597AB422-302A-44F0-9B50-24A55A368285}" type="pres">
      <dgm:prSet presAssocID="{F0DC0892-8542-4D42-8AD9-5229F79659C3}" presName="vert0" presStyleCnt="0">
        <dgm:presLayoutVars>
          <dgm:dir/>
          <dgm:animOne val="branch"/>
          <dgm:animLvl val="lvl"/>
        </dgm:presLayoutVars>
      </dgm:prSet>
      <dgm:spPr/>
    </dgm:pt>
    <dgm:pt modelId="{5D3753E1-60B6-4988-A9C3-A6F4606FC462}" type="pres">
      <dgm:prSet presAssocID="{1B1D62B3-473B-4A56-8534-C8C4A882FEA1}" presName="thickLine" presStyleLbl="alignNode1" presStyleIdx="0" presStyleCnt="2"/>
      <dgm:spPr/>
    </dgm:pt>
    <dgm:pt modelId="{7D5BDBE6-E8C5-498A-B82E-799ECA0DB58D}" type="pres">
      <dgm:prSet presAssocID="{1B1D62B3-473B-4A56-8534-C8C4A882FEA1}" presName="horz1" presStyleCnt="0"/>
      <dgm:spPr/>
    </dgm:pt>
    <dgm:pt modelId="{693B7648-88CC-4C4A-9656-AD1722263CA1}" type="pres">
      <dgm:prSet presAssocID="{1B1D62B3-473B-4A56-8534-C8C4A882FEA1}" presName="tx1" presStyleLbl="revTx" presStyleIdx="0" presStyleCnt="2"/>
      <dgm:spPr/>
    </dgm:pt>
    <dgm:pt modelId="{F4151ED1-6C7B-4F66-A79C-F97652652FAA}" type="pres">
      <dgm:prSet presAssocID="{1B1D62B3-473B-4A56-8534-C8C4A882FEA1}" presName="vert1" presStyleCnt="0"/>
      <dgm:spPr/>
    </dgm:pt>
    <dgm:pt modelId="{63B4548A-C328-44BA-92C3-2173B1DF87D0}" type="pres">
      <dgm:prSet presAssocID="{95E26BB2-3D2C-428B-A8C0-359BDBCFA0E0}" presName="thickLine" presStyleLbl="alignNode1" presStyleIdx="1" presStyleCnt="2"/>
      <dgm:spPr/>
    </dgm:pt>
    <dgm:pt modelId="{EBE36F55-B59A-4838-90FC-D63EEB8971EE}" type="pres">
      <dgm:prSet presAssocID="{95E26BB2-3D2C-428B-A8C0-359BDBCFA0E0}" presName="horz1" presStyleCnt="0"/>
      <dgm:spPr/>
    </dgm:pt>
    <dgm:pt modelId="{38B5889D-4558-4287-96CC-D1717802937A}" type="pres">
      <dgm:prSet presAssocID="{95E26BB2-3D2C-428B-A8C0-359BDBCFA0E0}" presName="tx1" presStyleLbl="revTx" presStyleIdx="1" presStyleCnt="2"/>
      <dgm:spPr/>
    </dgm:pt>
    <dgm:pt modelId="{82A81DC2-CA7D-4490-848F-0FF811FFB18D}" type="pres">
      <dgm:prSet presAssocID="{95E26BB2-3D2C-428B-A8C0-359BDBCFA0E0}" presName="vert1" presStyleCnt="0"/>
      <dgm:spPr/>
    </dgm:pt>
  </dgm:ptLst>
  <dgm:cxnLst>
    <dgm:cxn modelId="{4D987D12-78F1-4DD4-9B35-E3793D0057E7}" type="presOf" srcId="{F0DC0892-8542-4D42-8AD9-5229F79659C3}" destId="{597AB422-302A-44F0-9B50-24A55A368285}" srcOrd="0" destOrd="0" presId="urn:microsoft.com/office/officeart/2008/layout/LinedList"/>
    <dgm:cxn modelId="{DD31A626-71DA-4E91-AE8B-5F64A48EAD57}" srcId="{F0DC0892-8542-4D42-8AD9-5229F79659C3}" destId="{95E26BB2-3D2C-428B-A8C0-359BDBCFA0E0}" srcOrd="1" destOrd="0" parTransId="{11486A1E-1FF5-45EE-BB17-4397EE002F12}" sibTransId="{41535FB2-7D52-44A8-81AC-4C5064233861}"/>
    <dgm:cxn modelId="{91727A5A-2944-48AE-95A4-8012CEB3563A}" type="presOf" srcId="{1B1D62B3-473B-4A56-8534-C8C4A882FEA1}" destId="{693B7648-88CC-4C4A-9656-AD1722263CA1}" srcOrd="0" destOrd="0" presId="urn:microsoft.com/office/officeart/2008/layout/LinedList"/>
    <dgm:cxn modelId="{C979F58E-3967-4914-86B4-5A1A7ED096BE}" type="presOf" srcId="{95E26BB2-3D2C-428B-A8C0-359BDBCFA0E0}" destId="{38B5889D-4558-4287-96CC-D1717802937A}" srcOrd="0" destOrd="0" presId="urn:microsoft.com/office/officeart/2008/layout/LinedList"/>
    <dgm:cxn modelId="{CCB5C6A9-F1B1-4F5D-A863-AA5DC4184D24}" srcId="{F0DC0892-8542-4D42-8AD9-5229F79659C3}" destId="{1B1D62B3-473B-4A56-8534-C8C4A882FEA1}" srcOrd="0" destOrd="0" parTransId="{BA7C7019-C1F0-4795-B4CB-4B8076D3F64E}" sibTransId="{C55B2BFC-7B56-4257-B1DB-19ED4E493B7E}"/>
    <dgm:cxn modelId="{B4D254DD-C62C-44F0-AADB-1B8C1CC14667}" type="presParOf" srcId="{597AB422-302A-44F0-9B50-24A55A368285}" destId="{5D3753E1-60B6-4988-A9C3-A6F4606FC462}" srcOrd="0" destOrd="0" presId="urn:microsoft.com/office/officeart/2008/layout/LinedList"/>
    <dgm:cxn modelId="{7D944958-1749-4A41-9CB9-A8C510CD7CDF}" type="presParOf" srcId="{597AB422-302A-44F0-9B50-24A55A368285}" destId="{7D5BDBE6-E8C5-498A-B82E-799ECA0DB58D}" srcOrd="1" destOrd="0" presId="urn:microsoft.com/office/officeart/2008/layout/LinedList"/>
    <dgm:cxn modelId="{6CCC1459-46AA-4A6C-B90A-AD9A5479A750}" type="presParOf" srcId="{7D5BDBE6-E8C5-498A-B82E-799ECA0DB58D}" destId="{693B7648-88CC-4C4A-9656-AD1722263CA1}" srcOrd="0" destOrd="0" presId="urn:microsoft.com/office/officeart/2008/layout/LinedList"/>
    <dgm:cxn modelId="{E54075AC-32D6-4CCA-AA64-47DB3E152F2A}" type="presParOf" srcId="{7D5BDBE6-E8C5-498A-B82E-799ECA0DB58D}" destId="{F4151ED1-6C7B-4F66-A79C-F97652652FAA}" srcOrd="1" destOrd="0" presId="urn:microsoft.com/office/officeart/2008/layout/LinedList"/>
    <dgm:cxn modelId="{26D3BD7D-6222-493A-B145-9C91A0E18535}" type="presParOf" srcId="{597AB422-302A-44F0-9B50-24A55A368285}" destId="{63B4548A-C328-44BA-92C3-2173B1DF87D0}" srcOrd="2" destOrd="0" presId="urn:microsoft.com/office/officeart/2008/layout/LinedList"/>
    <dgm:cxn modelId="{163A34D5-D15C-477E-B3E1-8B23AC885838}" type="presParOf" srcId="{597AB422-302A-44F0-9B50-24A55A368285}" destId="{EBE36F55-B59A-4838-90FC-D63EEB8971EE}" srcOrd="3" destOrd="0" presId="urn:microsoft.com/office/officeart/2008/layout/LinedList"/>
    <dgm:cxn modelId="{2742F6EF-9842-495F-8BEF-8229F37482F2}" type="presParOf" srcId="{EBE36F55-B59A-4838-90FC-D63EEB8971EE}" destId="{38B5889D-4558-4287-96CC-D1717802937A}" srcOrd="0" destOrd="0" presId="urn:microsoft.com/office/officeart/2008/layout/LinedList"/>
    <dgm:cxn modelId="{244EAD70-FF21-4B09-9E4C-B2DA19DE51EE}" type="presParOf" srcId="{EBE36F55-B59A-4838-90FC-D63EEB8971EE}" destId="{82A81DC2-CA7D-4490-848F-0FF811FFB18D}"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753E1-60B6-4988-A9C3-A6F4606FC462}">
      <dsp:nvSpPr>
        <dsp:cNvPr id="0" name=""/>
        <dsp:cNvSpPr/>
      </dsp:nvSpPr>
      <dsp:spPr>
        <a:xfrm>
          <a:off x="0" y="0"/>
          <a:ext cx="5066419" cy="0"/>
        </a:xfrm>
        <a:prstGeom prst="line">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98000"/>
                <a:lumMod val="94000"/>
              </a:schemeClr>
            </a:gs>
          </a:gsLst>
          <a:lin ang="5400000" scaled="0"/>
        </a:gradFill>
        <a:ln w="9525" cap="rnd" cmpd="sng" algn="ctr">
          <a:solidFill>
            <a:schemeClr val="accent6">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sp>
    <dsp:sp modelId="{693B7648-88CC-4C4A-9656-AD1722263CA1}">
      <dsp:nvSpPr>
        <dsp:cNvPr id="0" name=""/>
        <dsp:cNvSpPr/>
      </dsp:nvSpPr>
      <dsp:spPr>
        <a:xfrm>
          <a:off x="0" y="0"/>
          <a:ext cx="5066419" cy="18888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GB" sz="1600" kern="1200"/>
            <a:t>The selection of crops can be a bit chaotic for some farmers. Temperature and rainfall changes are expected to significantly have negative impact on wide range of agricultural activities for the next few decades. With the changing of climate, agriculture faces increasing problems with extreme weather events leading to considerable yield losses of crops. </a:t>
          </a:r>
          <a:endParaRPr lang="en-US" sz="1600" kern="1200"/>
        </a:p>
      </dsp:txBody>
      <dsp:txXfrm>
        <a:off x="0" y="0"/>
        <a:ext cx="5066419" cy="1888810"/>
      </dsp:txXfrm>
    </dsp:sp>
    <dsp:sp modelId="{63B4548A-C328-44BA-92C3-2173B1DF87D0}">
      <dsp:nvSpPr>
        <dsp:cNvPr id="0" name=""/>
        <dsp:cNvSpPr/>
      </dsp:nvSpPr>
      <dsp:spPr>
        <a:xfrm>
          <a:off x="0" y="1888810"/>
          <a:ext cx="5066419" cy="0"/>
        </a:xfrm>
        <a:prstGeom prst="line">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98000"/>
                <a:lumMod val="94000"/>
              </a:schemeClr>
            </a:gs>
          </a:gsLst>
          <a:lin ang="5400000" scaled="0"/>
        </a:gradFill>
        <a:ln w="9525" cap="rnd" cmpd="sng" algn="ctr">
          <a:solidFill>
            <a:schemeClr val="accent6">
              <a:hueOff val="0"/>
              <a:satOff val="0"/>
              <a:lumOff val="0"/>
              <a:alphaOff val="0"/>
            </a:schemeClr>
          </a:solidFill>
          <a:prstDash val="solid"/>
        </a:ln>
        <a:effectLst>
          <a:outerShdw blurRad="38100" dist="25400" dir="5400000" rotWithShape="0">
            <a:srgbClr val="000000">
              <a:alpha val="25000"/>
            </a:srgbClr>
          </a:outerShdw>
        </a:effectLst>
      </dsp:spPr>
      <dsp:style>
        <a:lnRef idx="1">
          <a:scrgbClr r="0" g="0" b="0"/>
        </a:lnRef>
        <a:fillRef idx="3">
          <a:scrgbClr r="0" g="0" b="0"/>
        </a:fillRef>
        <a:effectRef idx="2">
          <a:scrgbClr r="0" g="0" b="0"/>
        </a:effectRef>
        <a:fontRef idx="minor">
          <a:schemeClr val="lt1"/>
        </a:fontRef>
      </dsp:style>
    </dsp:sp>
    <dsp:sp modelId="{38B5889D-4558-4287-96CC-D1717802937A}">
      <dsp:nvSpPr>
        <dsp:cNvPr id="0" name=""/>
        <dsp:cNvSpPr/>
      </dsp:nvSpPr>
      <dsp:spPr>
        <a:xfrm>
          <a:off x="0" y="1888810"/>
          <a:ext cx="5066419" cy="18888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GB" sz="1600" kern="1200"/>
            <a:t>Hence we present you the Farmer's Friend. The program has a simple interface and takes information on three parameters- weather, soil type and crop type from the farmer according to his priorities and provides information about the best suitable crop to his priorities.</a:t>
          </a:r>
          <a:endParaRPr lang="en-US" sz="1600" kern="1200"/>
        </a:p>
      </dsp:txBody>
      <dsp:txXfrm>
        <a:off x="0" y="1888810"/>
        <a:ext cx="5066419" cy="188881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2A3A789-52FF-468B-A1B7-742EF06185F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D979261-5FD1-4ABC-89A7-BB368216D1D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3F499F-75F8-47A8-BC1D-7AA628C0423C}" type="datetime1">
              <a:rPr lang="en-GB" smtClean="0"/>
              <a:t>05/04/2022</a:t>
            </a:fld>
            <a:endParaRPr lang="en-GB"/>
          </a:p>
        </p:txBody>
      </p:sp>
      <p:sp>
        <p:nvSpPr>
          <p:cNvPr id="4" name="Footer Placeholder 3">
            <a:extLst>
              <a:ext uri="{FF2B5EF4-FFF2-40B4-BE49-F238E27FC236}">
                <a16:creationId xmlns:a16="http://schemas.microsoft.com/office/drawing/2014/main" id="{81579BF2-D7F6-4B93-AD19-76113B31FE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38D9ED00-583E-4068-8EDE-CAD5FEC3D4C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CA9FCE-AF3D-4FF3-B0E8-C60E2E8EE850}" type="slidenum">
              <a:rPr lang="en-GB" smtClean="0"/>
              <a:t>‹#›</a:t>
            </a:fld>
            <a:endParaRPr lang="en-GB"/>
          </a:p>
        </p:txBody>
      </p:sp>
    </p:spTree>
    <p:extLst>
      <p:ext uri="{BB962C8B-B14F-4D97-AF65-F5344CB8AC3E}">
        <p14:creationId xmlns:p14="http://schemas.microsoft.com/office/powerpoint/2010/main" val="220621871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16001D-AEBF-4924-9F8B-40176E47B10C}" type="datetime1">
              <a:rPr lang="en-GB" smtClean="0"/>
              <a:pPr/>
              <a:t>05/04/2022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E7D705-800D-4B96-A4F9-35183A65CA29}" type="slidenum">
              <a:rPr lang="en-GB" noProof="0" smtClean="0"/>
              <a:t>‹#›</a:t>
            </a:fld>
            <a:endParaRPr lang="en-GB" noProof="0"/>
          </a:p>
        </p:txBody>
      </p:sp>
    </p:spTree>
    <p:extLst>
      <p:ext uri="{BB962C8B-B14F-4D97-AF65-F5344CB8AC3E}">
        <p14:creationId xmlns:p14="http://schemas.microsoft.com/office/powerpoint/2010/main" val="123894672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BBE7D705-800D-4B96-A4F9-35183A65CA29}" type="slidenum">
              <a:rPr lang="en-GB" smtClean="0"/>
              <a:t>1</a:t>
            </a:fld>
            <a:endParaRPr lang="en-GB"/>
          </a:p>
        </p:txBody>
      </p:sp>
    </p:spTree>
    <p:extLst>
      <p:ext uri="{BB962C8B-B14F-4D97-AF65-F5344CB8AC3E}">
        <p14:creationId xmlns:p14="http://schemas.microsoft.com/office/powerpoint/2010/main" val="383318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rtlCol="0" anchor="b">
            <a:normAutofit/>
          </a:bodyPr>
          <a:lstStyle>
            <a:lvl1pPr>
              <a:defRPr sz="5400"/>
            </a:lvl1pPr>
          </a:lstStyle>
          <a:p>
            <a:pPr rtl="0"/>
            <a:r>
              <a:rPr lang="en-GB" noProof="0"/>
              <a:t>Click to edit Master title style</a:t>
            </a:r>
          </a:p>
        </p:txBody>
      </p:sp>
      <p:sp>
        <p:nvSpPr>
          <p:cNvPr id="3" name="Subtitle 2"/>
          <p:cNvSpPr>
            <a:spLocks noGrp="1"/>
          </p:cNvSpPr>
          <p:nvPr>
            <p:ph type="subTitle" idx="1"/>
          </p:nvPr>
        </p:nvSpPr>
        <p:spPr>
          <a:xfrm>
            <a:off x="2589213" y="4777379"/>
            <a:ext cx="8915399" cy="1126283"/>
          </a:xfrm>
        </p:spPr>
        <p:txBody>
          <a:bodyPr rtlCol="0"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GB" noProof="0"/>
              <a:t>Click to edit Master subtitle style</a:t>
            </a:r>
          </a:p>
        </p:txBody>
      </p:sp>
      <p:sp>
        <p:nvSpPr>
          <p:cNvPr id="4" name="Date Placeholder 3"/>
          <p:cNvSpPr>
            <a:spLocks noGrp="1"/>
          </p:cNvSpPr>
          <p:nvPr>
            <p:ph type="dt" sz="half" idx="10"/>
          </p:nvPr>
        </p:nvSpPr>
        <p:spPr/>
        <p:txBody>
          <a:bodyPr rtlCol="0"/>
          <a:lstStyle/>
          <a:p>
            <a:pPr rtl="0"/>
            <a:fld id="{CC36FA67-A3C3-4056-8D60-07FBA194F4F5}" type="datetime1">
              <a:rPr lang="en-GB" noProof="0" smtClean="0"/>
              <a:t>05/04/2022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rtlCol="0" anchor="ctr">
            <a:normAutofit/>
          </a:bodyPr>
          <a:lstStyle>
            <a:lvl1pPr algn="l">
              <a:defRPr sz="4800" b="0" cap="none"/>
            </a:lvl1pPr>
          </a:lstStyle>
          <a:p>
            <a:pPr rtl="0"/>
            <a:r>
              <a:rPr lang="en-GB" noProof="0"/>
              <a:t>Click to edit Master title style</a:t>
            </a:r>
          </a:p>
        </p:txBody>
      </p:sp>
      <p:sp>
        <p:nvSpPr>
          <p:cNvPr id="3" name="Text Placeholder 2"/>
          <p:cNvSpPr>
            <a:spLocks noGrp="1"/>
          </p:cNvSpPr>
          <p:nvPr>
            <p:ph type="body" idx="1"/>
          </p:nvPr>
        </p:nvSpPr>
        <p:spPr>
          <a:xfrm>
            <a:off x="2589212" y="4354046"/>
            <a:ext cx="8915399" cy="1555864"/>
          </a:xfrm>
        </p:spPr>
        <p:txBody>
          <a:bodyPr rtlCol="0"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4" name="Date Placeholder 3"/>
          <p:cNvSpPr>
            <a:spLocks noGrp="1"/>
          </p:cNvSpPr>
          <p:nvPr>
            <p:ph type="dt" sz="half" idx="10"/>
          </p:nvPr>
        </p:nvSpPr>
        <p:spPr/>
        <p:txBody>
          <a:bodyPr rtlCol="0"/>
          <a:lstStyle/>
          <a:p>
            <a:pPr rtl="0"/>
            <a:fld id="{661F5B04-ED0C-4A22-9D3F-17BF1A34DCB9}" type="datetime1">
              <a:rPr lang="en-GB" noProof="0" smtClean="0"/>
              <a:t>05/04/2022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rtlCol="0" anchor="ctr">
            <a:normAutofit/>
          </a:bodyPr>
          <a:lstStyle>
            <a:lvl1pPr algn="l">
              <a:defRPr sz="4800" b="0" cap="none"/>
            </a:lvl1pPr>
          </a:lstStyle>
          <a:p>
            <a:pPr rtl="0"/>
            <a:r>
              <a:rPr lang="en-GB" noProof="0"/>
              <a:t>Click to edit Master title style</a:t>
            </a:r>
          </a:p>
        </p:txBody>
      </p:sp>
      <p:sp>
        <p:nvSpPr>
          <p:cNvPr id="13" name="Text Placeholder 9"/>
          <p:cNvSpPr>
            <a:spLocks noGrp="1"/>
          </p:cNvSpPr>
          <p:nvPr>
            <p:ph type="body" sz="quarter" idx="13"/>
          </p:nvPr>
        </p:nvSpPr>
        <p:spPr>
          <a:xfrm>
            <a:off x="3275012" y="3505200"/>
            <a:ext cx="7536554" cy="381000"/>
          </a:xfrm>
        </p:spPr>
        <p:txBody>
          <a:bodyPr rtlCol="0"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en-GB" noProof="0"/>
              <a:t>Click to edit Master text styles</a:t>
            </a:r>
          </a:p>
        </p:txBody>
      </p:sp>
      <p:sp>
        <p:nvSpPr>
          <p:cNvPr id="3" name="Text Placeholder 2"/>
          <p:cNvSpPr>
            <a:spLocks noGrp="1"/>
          </p:cNvSpPr>
          <p:nvPr>
            <p:ph type="body" idx="1"/>
          </p:nvPr>
        </p:nvSpPr>
        <p:spPr>
          <a:xfrm>
            <a:off x="2589212" y="4354046"/>
            <a:ext cx="8915399" cy="1555864"/>
          </a:xfrm>
        </p:spPr>
        <p:txBody>
          <a:bodyPr rtlCol="0"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4" name="Date Placeholder 3"/>
          <p:cNvSpPr>
            <a:spLocks noGrp="1"/>
          </p:cNvSpPr>
          <p:nvPr>
            <p:ph type="dt" sz="half" idx="10"/>
          </p:nvPr>
        </p:nvSpPr>
        <p:spPr/>
        <p:txBody>
          <a:bodyPr rtlCol="0"/>
          <a:lstStyle/>
          <a:p>
            <a:pPr rtl="0"/>
            <a:fld id="{60CC8FA3-5AEC-4B69-86CB-0128C3161AAB}" type="datetime1">
              <a:rPr lang="en-GB" noProof="0" smtClean="0"/>
              <a:t>05/04/2022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rtlCol="0"/>
          <a:lstStyle/>
          <a:p>
            <a:pPr rtl="0"/>
            <a:fld id="{D57F1E4F-1CFF-5643-939E-217C01CDF565}" type="slidenum">
              <a:rPr lang="en-GB" noProof="0" smtClean="0"/>
              <a:pPr rtl="0"/>
              <a:t>‹#›</a:t>
            </a:fld>
            <a:endParaRPr lang="en-GB" noProof="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rtl="0"/>
            <a:r>
              <a:rPr lang="en-GB" sz="8000" noProof="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rtl="0"/>
            <a:r>
              <a:rPr lang="en-GB" sz="8000" noProof="0">
                <a:ln w="3175" cmpd="sng">
                  <a:noFill/>
                </a:ln>
                <a:solidFill>
                  <a:schemeClr val="accent1"/>
                </a:solidFill>
                <a:effectLst/>
                <a:latin typeface="Arial"/>
              </a:rPr>
              <a:t>”</a:t>
            </a:r>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rtlCol="0" anchor="b">
            <a:normAutofit/>
          </a:bodyPr>
          <a:lstStyle>
            <a:lvl1pPr algn="l">
              <a:defRPr sz="4800" b="0"/>
            </a:lvl1pPr>
          </a:lstStyle>
          <a:p>
            <a:pPr rtl="0"/>
            <a:r>
              <a:rPr lang="en-GB" noProof="0"/>
              <a:t>Click to edit Master title style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rtl="0">
              <a:buNone/>
            </a:pPr>
            <a:r>
              <a:rPr lang="en-GB" noProof="0"/>
              <a:t>Click to edit Master text styles</a:t>
            </a:r>
          </a:p>
        </p:txBody>
      </p:sp>
      <p:sp>
        <p:nvSpPr>
          <p:cNvPr id="5" name="Date Placeholder 4"/>
          <p:cNvSpPr>
            <a:spLocks noGrp="1"/>
          </p:cNvSpPr>
          <p:nvPr>
            <p:ph type="dt" sz="half" idx="10"/>
          </p:nvPr>
        </p:nvSpPr>
        <p:spPr/>
        <p:txBody>
          <a:bodyPr rtlCol="0"/>
          <a:lstStyle/>
          <a:p>
            <a:pPr rtl="0"/>
            <a:fld id="{C138677C-7643-4801-BE38-1B4549966015}" type="datetime1">
              <a:rPr lang="en-GB" noProof="0" smtClean="0"/>
              <a:t>05/04/2022</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rtlCol="0" anchor="ctr">
            <a:normAutofit/>
          </a:bodyPr>
          <a:lstStyle>
            <a:lvl1pPr algn="l">
              <a:defRPr sz="4800" b="0" cap="none"/>
            </a:lvl1pPr>
          </a:lstStyle>
          <a:p>
            <a:pPr rtl="0"/>
            <a:r>
              <a:rPr lang="en-GB" noProof="0"/>
              <a:t>Click to edit Master title style</a:t>
            </a:r>
          </a:p>
        </p:txBody>
      </p:sp>
      <p:sp>
        <p:nvSpPr>
          <p:cNvPr id="21" name="Text Placeholder 9"/>
          <p:cNvSpPr>
            <a:spLocks noGrp="1"/>
          </p:cNvSpPr>
          <p:nvPr>
            <p:ph type="body" sz="quarter" idx="13"/>
          </p:nvPr>
        </p:nvSpPr>
        <p:spPr>
          <a:xfrm>
            <a:off x="2589212" y="4343400"/>
            <a:ext cx="8915400" cy="838200"/>
          </a:xfrm>
        </p:spPr>
        <p:txBody>
          <a:bodyPr rtlCol="0"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en-GB" noProof="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rtl="0">
              <a:buNone/>
            </a:pPr>
            <a:r>
              <a:rPr lang="en-GB" noProof="0"/>
              <a:t>Click to edit Master text styles</a:t>
            </a:r>
          </a:p>
        </p:txBody>
      </p:sp>
      <p:sp>
        <p:nvSpPr>
          <p:cNvPr id="5" name="Date Placeholder 4"/>
          <p:cNvSpPr>
            <a:spLocks noGrp="1"/>
          </p:cNvSpPr>
          <p:nvPr>
            <p:ph type="dt" sz="half" idx="10"/>
          </p:nvPr>
        </p:nvSpPr>
        <p:spPr/>
        <p:txBody>
          <a:bodyPr rtlCol="0"/>
          <a:lstStyle/>
          <a:p>
            <a:pPr rtl="0"/>
            <a:fld id="{BC3BA899-FBB2-4389-87FB-DE7CCD39203C}" type="datetime1">
              <a:rPr lang="en-GB" noProof="0" smtClean="0"/>
              <a:t>05/04/2022</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rtlCol="0"/>
          <a:lstStyle/>
          <a:p>
            <a:pPr rtl="0"/>
            <a:fld id="{D57F1E4F-1CFF-5643-939E-217C01CDF565}" type="slidenum">
              <a:rPr lang="en-GB" noProof="0" smtClean="0"/>
              <a:pPr rtl="0"/>
              <a:t>‹#›</a:t>
            </a:fld>
            <a:endParaRPr lang="en-GB" noProof="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rtl="0"/>
            <a:r>
              <a:rPr lang="en-GB" sz="8000" noProof="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rtl="0"/>
            <a:r>
              <a:rPr lang="en-GB" sz="8000" noProof="0">
                <a:ln w="3175" cmpd="sng">
                  <a:noFill/>
                </a:ln>
                <a:solidFill>
                  <a:schemeClr val="accent1"/>
                </a:solidFill>
                <a:effectLst/>
                <a:latin typeface="Arial"/>
              </a:rPr>
              <a:t>”</a:t>
            </a:r>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rtlCol="0" anchor="ctr">
            <a:normAutofit/>
          </a:bodyPr>
          <a:lstStyle>
            <a:lvl1pPr algn="l">
              <a:defRPr sz="4800" b="0"/>
            </a:lvl1pPr>
          </a:lstStyle>
          <a:p>
            <a:pPr rtl="0"/>
            <a:r>
              <a:rPr lang="en-GB" noProof="0"/>
              <a:t>Click to edit Master title style</a:t>
            </a:r>
          </a:p>
        </p:txBody>
      </p:sp>
      <p:sp>
        <p:nvSpPr>
          <p:cNvPr id="21" name="Text Placeholder 9"/>
          <p:cNvSpPr>
            <a:spLocks noGrp="1"/>
          </p:cNvSpPr>
          <p:nvPr>
            <p:ph type="body" sz="quarter" idx="13"/>
          </p:nvPr>
        </p:nvSpPr>
        <p:spPr>
          <a:xfrm>
            <a:off x="2589212" y="4343400"/>
            <a:ext cx="8915400" cy="838200"/>
          </a:xfrm>
        </p:spPr>
        <p:txBody>
          <a:bodyPr rtlCol="0"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en-GB" noProof="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rtl="0">
              <a:buNone/>
            </a:pPr>
            <a:r>
              <a:rPr lang="en-GB" noProof="0"/>
              <a:t>Click to edit Master text styles</a:t>
            </a:r>
          </a:p>
        </p:txBody>
      </p:sp>
      <p:sp>
        <p:nvSpPr>
          <p:cNvPr id="5" name="Date Placeholder 4"/>
          <p:cNvSpPr>
            <a:spLocks noGrp="1"/>
          </p:cNvSpPr>
          <p:nvPr>
            <p:ph type="dt" sz="half" idx="10"/>
          </p:nvPr>
        </p:nvSpPr>
        <p:spPr/>
        <p:txBody>
          <a:bodyPr rtlCol="0"/>
          <a:lstStyle/>
          <a:p>
            <a:pPr rtl="0"/>
            <a:fld id="{05DFD6AE-1054-41E5-82C4-AF32581C2C54}" type="datetime1">
              <a:rPr lang="en-GB" noProof="0" smtClean="0"/>
              <a:t>05/04/2022</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p>
        </p:txBody>
      </p:sp>
      <p:sp>
        <p:nvSpPr>
          <p:cNvPr id="3" name="Vertical Text Placeholder 2"/>
          <p:cNvSpPr>
            <a:spLocks noGrp="1"/>
          </p:cNvSpPr>
          <p:nvPr>
            <p:ph type="body" orient="vert" idx="1"/>
          </p:nvPr>
        </p:nvSpPr>
        <p:spPr/>
        <p:txBody>
          <a:bodyPr vert="eaVert" rtlCol="0" anchor="t"/>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p:txBody>
          <a:bodyPr rtlCol="0"/>
          <a:lstStyle/>
          <a:p>
            <a:pPr rtl="0"/>
            <a:fld id="{6186B3EF-5FE2-429D-8478-56AE9645AFE3}" type="datetime1">
              <a:rPr lang="en-GB" noProof="0" smtClean="0"/>
              <a:t>05/04/2022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rtlCol="0" anchor="ctr"/>
          <a:lstStyle/>
          <a:p>
            <a:pPr rtl="0"/>
            <a:r>
              <a:rPr lang="en-GB" noProof="0"/>
              <a:t>Click to edit Master title style</a:t>
            </a:r>
          </a:p>
        </p:txBody>
      </p:sp>
      <p:sp>
        <p:nvSpPr>
          <p:cNvPr id="3" name="Vertical Text Placeholder 2"/>
          <p:cNvSpPr>
            <a:spLocks noGrp="1"/>
          </p:cNvSpPr>
          <p:nvPr>
            <p:ph type="body" orient="vert" idx="1"/>
          </p:nvPr>
        </p:nvSpPr>
        <p:spPr>
          <a:xfrm>
            <a:off x="2589212" y="627405"/>
            <a:ext cx="6477000" cy="5283817"/>
          </a:xfrm>
        </p:spPr>
        <p:txBody>
          <a:bodyPr vert="eaVert"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p:txBody>
          <a:bodyPr rtlCol="0"/>
          <a:lstStyle/>
          <a:p>
            <a:pPr rtl="0"/>
            <a:fld id="{C5C0AB14-B5B4-420C-9B58-12BD05854C3E}" type="datetime1">
              <a:rPr lang="en-GB" noProof="0" smtClean="0"/>
              <a:t>05/04/2022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rtlCol="0"/>
          <a:lstStyle/>
          <a:p>
            <a:pPr rtl="0"/>
            <a:r>
              <a:rPr lang="en-GB" noProof="0"/>
              <a:t>Click to edit Master title style</a:t>
            </a:r>
          </a:p>
        </p:txBody>
      </p:sp>
      <p:sp>
        <p:nvSpPr>
          <p:cNvPr id="3" name="Content Placeholder 2"/>
          <p:cNvSpPr>
            <a:spLocks noGrp="1"/>
          </p:cNvSpPr>
          <p:nvPr>
            <p:ph idx="1"/>
          </p:nvPr>
        </p:nvSpPr>
        <p:spPr>
          <a:xfrm>
            <a:off x="2589212" y="2133600"/>
            <a:ext cx="8915400" cy="377762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p:txBody>
          <a:bodyPr rtlCol="0"/>
          <a:lstStyle/>
          <a:p>
            <a:pPr rtl="0"/>
            <a:fld id="{992744DB-FEF7-46FA-96CD-A4FB6F4CFB10}" type="datetime1">
              <a:rPr lang="en-GB" noProof="0" smtClean="0"/>
              <a:t>05/04/2022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rtlCol="0" anchor="b"/>
          <a:lstStyle>
            <a:lvl1pPr algn="l">
              <a:defRPr sz="4000" b="0" cap="none"/>
            </a:lvl1pPr>
          </a:lstStyle>
          <a:p>
            <a:pPr rtl="0"/>
            <a:r>
              <a:rPr lang="en-GB" noProof="0"/>
              <a:t>Click to edit Master title style</a:t>
            </a:r>
          </a:p>
        </p:txBody>
      </p:sp>
      <p:sp>
        <p:nvSpPr>
          <p:cNvPr id="3" name="Text Placeholder 2"/>
          <p:cNvSpPr>
            <a:spLocks noGrp="1"/>
          </p:cNvSpPr>
          <p:nvPr>
            <p:ph type="body" idx="1"/>
          </p:nvPr>
        </p:nvSpPr>
        <p:spPr>
          <a:xfrm>
            <a:off x="2589212" y="3530129"/>
            <a:ext cx="8915399" cy="860400"/>
          </a:xfrm>
        </p:spPr>
        <p:txBody>
          <a:bodyPr rtlCol="0"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Click to edit Master text styles</a:t>
            </a:r>
          </a:p>
        </p:txBody>
      </p:sp>
      <p:sp>
        <p:nvSpPr>
          <p:cNvPr id="4" name="Date Placeholder 3"/>
          <p:cNvSpPr>
            <a:spLocks noGrp="1"/>
          </p:cNvSpPr>
          <p:nvPr>
            <p:ph type="dt" sz="half" idx="10"/>
          </p:nvPr>
        </p:nvSpPr>
        <p:spPr/>
        <p:txBody>
          <a:bodyPr rtlCol="0"/>
          <a:lstStyle/>
          <a:p>
            <a:pPr rtl="0"/>
            <a:fld id="{EE766C05-4115-4E1A-9A4B-5EEF2F2BAFE9}" type="datetime1">
              <a:rPr lang="en-GB" noProof="0" smtClean="0"/>
              <a:t>05/04/2022</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rtlCol="0"/>
          <a:lstStyle/>
          <a:p>
            <a:pPr rtl="0"/>
            <a:r>
              <a:rPr lang="en-GB" noProof="0"/>
              <a:t>Click to edit Master title style</a:t>
            </a:r>
          </a:p>
        </p:txBody>
      </p:sp>
      <p:sp>
        <p:nvSpPr>
          <p:cNvPr id="3" name="Content Placeholder 2"/>
          <p:cNvSpPr>
            <a:spLocks noGrp="1"/>
          </p:cNvSpPr>
          <p:nvPr>
            <p:ph sz="half" idx="1"/>
          </p:nvPr>
        </p:nvSpPr>
        <p:spPr>
          <a:xfrm>
            <a:off x="2589212" y="2133600"/>
            <a:ext cx="4313864" cy="3777622"/>
          </a:xfrm>
        </p:spPr>
        <p:txBody>
          <a:bodyPr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p:cNvSpPr>
            <a:spLocks noGrp="1"/>
          </p:cNvSpPr>
          <p:nvPr>
            <p:ph sz="half" idx="2"/>
          </p:nvPr>
        </p:nvSpPr>
        <p:spPr>
          <a:xfrm>
            <a:off x="7190747" y="2126222"/>
            <a:ext cx="4313864" cy="3777622"/>
          </a:xfrm>
        </p:spPr>
        <p:txBody>
          <a:bodyPr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Date Placeholder 4"/>
          <p:cNvSpPr>
            <a:spLocks noGrp="1"/>
          </p:cNvSpPr>
          <p:nvPr>
            <p:ph type="dt" sz="half" idx="10"/>
          </p:nvPr>
        </p:nvSpPr>
        <p:spPr/>
        <p:txBody>
          <a:bodyPr rtlCol="0"/>
          <a:lstStyle/>
          <a:p>
            <a:pPr rtl="0"/>
            <a:fld id="{731A8086-17C0-466C-A9D0-BC79D5B820AC}" type="datetime1">
              <a:rPr lang="en-GB" noProof="0" smtClean="0"/>
              <a:t>05/04/2022</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rtlCol="0"/>
          <a:lstStyle/>
          <a:p>
            <a:pPr rtl="0"/>
            <a:r>
              <a:rPr lang="en-GB" noProof="0"/>
              <a:t>Click to edit Master title style</a:t>
            </a:r>
          </a:p>
        </p:txBody>
      </p:sp>
      <p:sp>
        <p:nvSpPr>
          <p:cNvPr id="3" name="Text Placeholder 2"/>
          <p:cNvSpPr>
            <a:spLocks noGrp="1"/>
          </p:cNvSpPr>
          <p:nvPr>
            <p:ph type="body" idx="1"/>
          </p:nvPr>
        </p:nvSpPr>
        <p:spPr>
          <a:xfrm>
            <a:off x="2939373" y="1972703"/>
            <a:ext cx="3992732" cy="576262"/>
          </a:xfrm>
        </p:spPr>
        <p:txBody>
          <a:bodyPr rtlCol="0"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p:cNvSpPr>
            <a:spLocks noGrp="1"/>
          </p:cNvSpPr>
          <p:nvPr>
            <p:ph sz="half" idx="2"/>
          </p:nvPr>
        </p:nvSpPr>
        <p:spPr>
          <a:xfrm>
            <a:off x="2589212" y="2548966"/>
            <a:ext cx="4342893" cy="3354060"/>
          </a:xfrm>
        </p:spPr>
        <p:txBody>
          <a:bodyPr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p:cNvSpPr>
            <a:spLocks noGrp="1"/>
          </p:cNvSpPr>
          <p:nvPr>
            <p:ph type="body" sz="quarter" idx="3"/>
          </p:nvPr>
        </p:nvSpPr>
        <p:spPr>
          <a:xfrm>
            <a:off x="7506629" y="1969475"/>
            <a:ext cx="3999001" cy="576262"/>
          </a:xfrm>
        </p:spPr>
        <p:txBody>
          <a:bodyPr rtlCol="0"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p:cNvSpPr>
            <a:spLocks noGrp="1"/>
          </p:cNvSpPr>
          <p:nvPr>
            <p:ph sz="quarter" idx="4"/>
          </p:nvPr>
        </p:nvSpPr>
        <p:spPr>
          <a:xfrm>
            <a:off x="7166957" y="2545738"/>
            <a:ext cx="4338674" cy="3354060"/>
          </a:xfrm>
        </p:spPr>
        <p:txBody>
          <a:bodyPr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p:cNvSpPr>
            <a:spLocks noGrp="1"/>
          </p:cNvSpPr>
          <p:nvPr>
            <p:ph type="dt" sz="half" idx="10"/>
          </p:nvPr>
        </p:nvSpPr>
        <p:spPr/>
        <p:txBody>
          <a:bodyPr rtlCol="0"/>
          <a:lstStyle/>
          <a:p>
            <a:pPr rtl="0"/>
            <a:fld id="{CA2B49AE-18DF-41CC-A81A-2ACE513A8DB8}" type="datetime1">
              <a:rPr lang="en-GB" noProof="0" smtClean="0"/>
              <a:t>05/04/2022</a:t>
            </a:fld>
            <a:endParaRPr lang="en-GB" noProof="0"/>
          </a:p>
        </p:txBody>
      </p:sp>
      <p:sp>
        <p:nvSpPr>
          <p:cNvPr id="8" name="Footer Placeholder 7"/>
          <p:cNvSpPr>
            <a:spLocks noGrp="1"/>
          </p:cNvSpPr>
          <p:nvPr>
            <p:ph type="ftr" sz="quarter" idx="11"/>
          </p:nvPr>
        </p:nvSpPr>
        <p:spPr/>
        <p:txBody>
          <a:bodyPr rtlCol="0"/>
          <a:lstStyle/>
          <a:p>
            <a:pPr rtl="0"/>
            <a:endParaRPr lang="en-GB" noProof="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p>
        </p:txBody>
      </p:sp>
      <p:sp>
        <p:nvSpPr>
          <p:cNvPr id="3" name="Date Placeholder 2"/>
          <p:cNvSpPr>
            <a:spLocks noGrp="1"/>
          </p:cNvSpPr>
          <p:nvPr>
            <p:ph type="dt" sz="half" idx="10"/>
          </p:nvPr>
        </p:nvSpPr>
        <p:spPr/>
        <p:txBody>
          <a:bodyPr rtlCol="0"/>
          <a:lstStyle/>
          <a:p>
            <a:pPr rtl="0"/>
            <a:fld id="{2263D515-0E9A-4BAC-A721-C2806A5C387A}" type="datetime1">
              <a:rPr lang="en-GB" noProof="0" smtClean="0"/>
              <a:t>05/04/2022</a:t>
            </a:fld>
            <a:endParaRPr lang="en-GB" noProof="0"/>
          </a:p>
        </p:txBody>
      </p:sp>
      <p:sp>
        <p:nvSpPr>
          <p:cNvPr id="4" name="Footer Placeholder 3"/>
          <p:cNvSpPr>
            <a:spLocks noGrp="1"/>
          </p:cNvSpPr>
          <p:nvPr>
            <p:ph type="ftr" sz="quarter" idx="11"/>
          </p:nvPr>
        </p:nvSpPr>
        <p:spPr/>
        <p:txBody>
          <a:bodyPr rtlCol="0"/>
          <a:lstStyle/>
          <a:p>
            <a:pPr rtl="0"/>
            <a:endParaRPr lang="en-GB" noProof="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fld id="{BF35BD42-B1D8-4D1E-B9D2-C237F83234F1}" type="datetime1">
              <a:rPr lang="en-GB" noProof="0" smtClean="0"/>
              <a:t>05/04/2022</a:t>
            </a:fld>
            <a:endParaRPr lang="en-GB" noProof="0"/>
          </a:p>
        </p:txBody>
      </p:sp>
      <p:sp>
        <p:nvSpPr>
          <p:cNvPr id="3" name="Footer Placeholder 2"/>
          <p:cNvSpPr>
            <a:spLocks noGrp="1"/>
          </p:cNvSpPr>
          <p:nvPr>
            <p:ph type="ftr" sz="quarter" idx="11"/>
          </p:nvPr>
        </p:nvSpPr>
        <p:spPr/>
        <p:txBody>
          <a:bodyPr rtlCol="0"/>
          <a:lstStyle/>
          <a:p>
            <a:pPr rtl="0"/>
            <a:endParaRPr lang="en-GB" noProof="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rtlCol="0" anchor="b"/>
          <a:lstStyle>
            <a:lvl1pPr algn="l">
              <a:defRPr sz="2000" b="0"/>
            </a:lvl1pPr>
          </a:lstStyle>
          <a:p>
            <a:pPr rtl="0"/>
            <a:r>
              <a:rPr lang="en-GB" noProof="0"/>
              <a:t>Click to edit Master title style</a:t>
            </a:r>
          </a:p>
        </p:txBody>
      </p:sp>
      <p:sp>
        <p:nvSpPr>
          <p:cNvPr id="3" name="Content Placeholder 2"/>
          <p:cNvSpPr>
            <a:spLocks noGrp="1"/>
          </p:cNvSpPr>
          <p:nvPr>
            <p:ph idx="1"/>
          </p:nvPr>
        </p:nvSpPr>
        <p:spPr>
          <a:xfrm>
            <a:off x="6323012" y="446088"/>
            <a:ext cx="5181600" cy="5414963"/>
          </a:xfrm>
        </p:spPr>
        <p:txBody>
          <a:bodyPr rtlCol="0" anchor="ctr">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p:cNvSpPr>
            <a:spLocks noGrp="1"/>
          </p:cNvSpPr>
          <p:nvPr>
            <p:ph type="body" sz="half" idx="2"/>
          </p:nvPr>
        </p:nvSpPr>
        <p:spPr>
          <a:xfrm>
            <a:off x="2589212" y="1598613"/>
            <a:ext cx="3505199" cy="4262436"/>
          </a:xfrm>
        </p:spPr>
        <p:txBody>
          <a:bodyPr rtlCol="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5" name="Date Placeholder 4"/>
          <p:cNvSpPr>
            <a:spLocks noGrp="1"/>
          </p:cNvSpPr>
          <p:nvPr>
            <p:ph type="dt" sz="half" idx="10"/>
          </p:nvPr>
        </p:nvSpPr>
        <p:spPr/>
        <p:txBody>
          <a:bodyPr rtlCol="0"/>
          <a:lstStyle/>
          <a:p>
            <a:pPr rtl="0"/>
            <a:fld id="{9B25ED40-F918-4165-8F26-B3AECC09D7FC}" type="datetime1">
              <a:rPr lang="en-GB" noProof="0" smtClean="0"/>
              <a:t>05/04/2022</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rtlCol="0" anchor="b">
            <a:normAutofit/>
          </a:bodyPr>
          <a:lstStyle>
            <a:lvl1pPr algn="l">
              <a:defRPr sz="2400" b="0"/>
            </a:lvl1pPr>
          </a:lstStyle>
          <a:p>
            <a:pPr rtl="0"/>
            <a:r>
              <a:rPr lang="en-GB" noProof="0"/>
              <a:t>Click to edit Master title style</a:t>
            </a:r>
          </a:p>
        </p:txBody>
      </p:sp>
      <p:sp>
        <p:nvSpPr>
          <p:cNvPr id="3" name="Picture Placeholder 2"/>
          <p:cNvSpPr>
            <a:spLocks noGrp="1" noChangeAspect="1"/>
          </p:cNvSpPr>
          <p:nvPr>
            <p:ph type="pic" idx="1"/>
          </p:nvPr>
        </p:nvSpPr>
        <p:spPr>
          <a:xfrm>
            <a:off x="2589212" y="634965"/>
            <a:ext cx="8915400" cy="3854970"/>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4" name="Text Placeholder 3"/>
          <p:cNvSpPr>
            <a:spLocks noGrp="1"/>
          </p:cNvSpPr>
          <p:nvPr>
            <p:ph type="body" sz="half" idx="2"/>
          </p:nvPr>
        </p:nvSpPr>
        <p:spPr>
          <a:xfrm>
            <a:off x="2589213" y="5367338"/>
            <a:ext cx="8915400" cy="493712"/>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Click to edit Master text styles</a:t>
            </a:r>
          </a:p>
        </p:txBody>
      </p:sp>
      <p:sp>
        <p:nvSpPr>
          <p:cNvPr id="5" name="Date Placeholder 4"/>
          <p:cNvSpPr>
            <a:spLocks noGrp="1"/>
          </p:cNvSpPr>
          <p:nvPr>
            <p:ph type="dt" sz="half" idx="10"/>
          </p:nvPr>
        </p:nvSpPr>
        <p:spPr/>
        <p:txBody>
          <a:bodyPr rtlCol="0"/>
          <a:lstStyle/>
          <a:p>
            <a:pPr rtl="0"/>
            <a:fld id="{0D476FD6-4081-47EC-87DA-C6398C623926}" type="datetime1">
              <a:rPr lang="en-GB" noProof="0" smtClean="0"/>
              <a:t>05/04/2022</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rtlCol="0"/>
          <a:lstStyle/>
          <a:p>
            <a:pPr rtl="0"/>
            <a:fld id="{D57F1E4F-1CFF-5643-939E-217C01CDF565}" type="slidenum">
              <a:rPr lang="en-GB" noProof="0" smtClean="0"/>
              <a:pPr rtl="0"/>
              <a:t>‹#›</a:t>
            </a:fld>
            <a:endParaRPr lang="en-GB" noProof="0"/>
          </a:p>
        </p:txBody>
      </p:sp>
    </p:spTree>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pPr rtl="0"/>
            <a:r>
              <a:rPr lang="en-GB" noProof="0"/>
              <a:t>Click to edit Master title style</a:t>
            </a:r>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pPr rtl="0"/>
            <a:fld id="{29B2D724-47F2-4B1A-B515-7CFB9F6C178D}" type="datetime1">
              <a:rPr lang="en-GB" noProof="0" smtClean="0"/>
              <a:t>05/04/2022</a:t>
            </a:fld>
            <a:endParaRPr lang="en-GB" noProof="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endParaRPr lang="en-GB" noProof="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pPr rtl="0"/>
            <a:fld id="{D57F1E4F-1CFF-5643-939E-217C01CDF565}" type="slidenum">
              <a:rPr lang="en-GB" noProof="0" smtClean="0"/>
              <a:pPr rtl="0"/>
              <a:t>‹#›</a:t>
            </a:fld>
            <a:endParaRPr lang="en-GB" noProof="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mc:AlternateContent xmlns:mc="http://schemas.openxmlformats.org/markup-compatibility/2006">
    <mc:Choice xmlns:p14="http://schemas.microsoft.com/office/powerpoint/2010/main" Requires="p14">
      <p:transition p14:dur="250">
        <p:cut/>
      </p:transition>
    </mc:Choice>
    <mc:Fallback>
      <p:transition>
        <p:cut/>
      </p:transition>
    </mc:Fallback>
  </mc:AlternateConten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www.ictworks.org/digital-profiles-smallholder-farmers/" TargetMode="External"/><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hyperlink" Target="https://www.isaaa.org/kc/cropbiotechupdate/article/default.asp?ID=17937" TargetMode="Externa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14">
            <a:extLst>
              <a:ext uri="{FF2B5EF4-FFF2-40B4-BE49-F238E27FC236}">
                <a16:creationId xmlns:a16="http://schemas.microsoft.com/office/drawing/2014/main" id="{95FFA5E0-4C70-431D-A19D-18415F6C4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 name="Picture 10" descr="Free picture: two, Kurdish, farmers, working">
            <a:extLst>
              <a:ext uri="{FF2B5EF4-FFF2-40B4-BE49-F238E27FC236}">
                <a16:creationId xmlns:a16="http://schemas.microsoft.com/office/drawing/2014/main" id="{F59F6940-79C9-00EB-40CB-08AC84DE0CD5}"/>
              </a:ext>
            </a:extLst>
          </p:cNvPr>
          <p:cNvPicPr>
            <a:picLocks noChangeAspect="1"/>
          </p:cNvPicPr>
          <p:nvPr/>
        </p:nvPicPr>
        <p:blipFill rotWithShape="1">
          <a:blip r:embed="rId3"/>
          <a:srcRect/>
          <a:stretch/>
        </p:blipFill>
        <p:spPr>
          <a:xfrm>
            <a:off x="20" y="10"/>
            <a:ext cx="12191980" cy="6857990"/>
          </a:xfrm>
          <a:prstGeom prst="rect">
            <a:avLst/>
          </a:prstGeom>
        </p:spPr>
      </p:pic>
      <p:sp>
        <p:nvSpPr>
          <p:cNvPr id="28" name="Freeform: Shape 16">
            <a:extLst>
              <a:ext uri="{FF2B5EF4-FFF2-40B4-BE49-F238E27FC236}">
                <a16:creationId xmlns:a16="http://schemas.microsoft.com/office/drawing/2014/main" id="{BBE55C11-4C41-45E4-A00F-83DEE6BB5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632297"/>
            <a:ext cx="7527616" cy="2170389"/>
          </a:xfrm>
          <a:custGeom>
            <a:avLst/>
            <a:gdLst>
              <a:gd name="connsiteX0" fmla="*/ 0 w 7527616"/>
              <a:gd name="connsiteY0" fmla="*/ 0 h 2170389"/>
              <a:gd name="connsiteX1" fmla="*/ 85411 w 7527616"/>
              <a:gd name="connsiteY1" fmla="*/ 0 h 2170389"/>
              <a:gd name="connsiteX2" fmla="*/ 926533 w 7527616"/>
              <a:gd name="connsiteY2" fmla="*/ 0 h 2170389"/>
              <a:gd name="connsiteX3" fmla="*/ 1114264 w 7527616"/>
              <a:gd name="connsiteY3" fmla="*/ 0 h 2170389"/>
              <a:gd name="connsiteX4" fmla="*/ 6544376 w 7527616"/>
              <a:gd name="connsiteY4" fmla="*/ 0 h 2170389"/>
              <a:gd name="connsiteX5" fmla="*/ 6610082 w 7527616"/>
              <a:gd name="connsiteY5" fmla="*/ 26276 h 2170389"/>
              <a:gd name="connsiteX6" fmla="*/ 6619468 w 7527616"/>
              <a:gd name="connsiteY6" fmla="*/ 36786 h 2170389"/>
              <a:gd name="connsiteX7" fmla="*/ 7506496 w 7527616"/>
              <a:gd name="connsiteY7" fmla="*/ 1024760 h 2170389"/>
              <a:gd name="connsiteX8" fmla="*/ 7506496 w 7527616"/>
              <a:gd name="connsiteY8" fmla="*/ 1140374 h 2170389"/>
              <a:gd name="connsiteX9" fmla="*/ 6619468 w 7527616"/>
              <a:gd name="connsiteY9" fmla="*/ 2133603 h 2170389"/>
              <a:gd name="connsiteX10" fmla="*/ 6610082 w 7527616"/>
              <a:gd name="connsiteY10" fmla="*/ 2144113 h 2170389"/>
              <a:gd name="connsiteX11" fmla="*/ 6544376 w 7527616"/>
              <a:gd name="connsiteY11" fmla="*/ 2170389 h 2170389"/>
              <a:gd name="connsiteX12" fmla="*/ 1114264 w 7527616"/>
              <a:gd name="connsiteY12" fmla="*/ 2170389 h 2170389"/>
              <a:gd name="connsiteX13" fmla="*/ 926533 w 7527616"/>
              <a:gd name="connsiteY13" fmla="*/ 2170389 h 2170389"/>
              <a:gd name="connsiteX14" fmla="*/ 146150 w 7527616"/>
              <a:gd name="connsiteY14" fmla="*/ 2170389 h 2170389"/>
              <a:gd name="connsiteX15" fmla="*/ 0 w 7527616"/>
              <a:gd name="connsiteY15" fmla="*/ 2170389 h 2170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27616" h="2170389">
                <a:moveTo>
                  <a:pt x="0" y="0"/>
                </a:moveTo>
                <a:lnTo>
                  <a:pt x="85411" y="0"/>
                </a:lnTo>
                <a:cubicBezTo>
                  <a:pt x="290008" y="0"/>
                  <a:pt x="562804" y="0"/>
                  <a:pt x="926533" y="0"/>
                </a:cubicBezTo>
                <a:cubicBezTo>
                  <a:pt x="926533" y="0"/>
                  <a:pt x="926533" y="0"/>
                  <a:pt x="1114264" y="0"/>
                </a:cubicBezTo>
                <a:cubicBezTo>
                  <a:pt x="1114264" y="0"/>
                  <a:pt x="1114264" y="0"/>
                  <a:pt x="6544376" y="0"/>
                </a:cubicBezTo>
                <a:cubicBezTo>
                  <a:pt x="6567842" y="0"/>
                  <a:pt x="6591309" y="10510"/>
                  <a:pt x="6610082" y="26276"/>
                </a:cubicBezTo>
                <a:cubicBezTo>
                  <a:pt x="6614775" y="26276"/>
                  <a:pt x="6619468" y="31531"/>
                  <a:pt x="6619468" y="36786"/>
                </a:cubicBezTo>
                <a:cubicBezTo>
                  <a:pt x="6619468" y="36786"/>
                  <a:pt x="6619468" y="36786"/>
                  <a:pt x="7506496" y="1024760"/>
                </a:cubicBezTo>
                <a:cubicBezTo>
                  <a:pt x="7534656" y="1056291"/>
                  <a:pt x="7534656" y="1108843"/>
                  <a:pt x="7506496" y="1140374"/>
                </a:cubicBezTo>
                <a:cubicBezTo>
                  <a:pt x="7506496" y="1140374"/>
                  <a:pt x="7506496" y="1140374"/>
                  <a:pt x="6619468" y="2133603"/>
                </a:cubicBezTo>
                <a:cubicBezTo>
                  <a:pt x="6619468" y="2133603"/>
                  <a:pt x="6614775" y="2138858"/>
                  <a:pt x="6610082" y="2144113"/>
                </a:cubicBezTo>
                <a:cubicBezTo>
                  <a:pt x="6591309" y="2159879"/>
                  <a:pt x="6567842" y="2170389"/>
                  <a:pt x="6544376" y="2170389"/>
                </a:cubicBezTo>
                <a:cubicBezTo>
                  <a:pt x="6544376" y="2170389"/>
                  <a:pt x="6544376" y="2170389"/>
                  <a:pt x="1114264" y="2170389"/>
                </a:cubicBezTo>
                <a:cubicBezTo>
                  <a:pt x="1114264" y="2170389"/>
                  <a:pt x="1114264" y="2170389"/>
                  <a:pt x="926533" y="2170389"/>
                </a:cubicBezTo>
                <a:cubicBezTo>
                  <a:pt x="926533" y="2170389"/>
                  <a:pt x="926533" y="2170389"/>
                  <a:pt x="146150" y="2170389"/>
                </a:cubicBezTo>
                <a:lnTo>
                  <a:pt x="0" y="2170389"/>
                </a:lnTo>
                <a:close/>
              </a:path>
            </a:pathLst>
          </a:custGeom>
          <a:solidFill>
            <a:srgbClr val="35563E">
              <a:alpha val="87843"/>
            </a:srgbClr>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2" name="Title 1"/>
          <p:cNvSpPr>
            <a:spLocks noGrp="1"/>
          </p:cNvSpPr>
          <p:nvPr>
            <p:ph type="ctrTitle"/>
          </p:nvPr>
        </p:nvSpPr>
        <p:spPr>
          <a:xfrm>
            <a:off x="1083733" y="3889218"/>
            <a:ext cx="5478432" cy="1032094"/>
          </a:xfrm>
        </p:spPr>
        <p:txBody>
          <a:bodyPr rtlCol="0">
            <a:normAutofit/>
          </a:bodyPr>
          <a:lstStyle/>
          <a:p>
            <a:r>
              <a:rPr lang="en-GB" sz="4000">
                <a:solidFill>
                  <a:srgbClr val="FEFFFF"/>
                </a:solidFill>
              </a:rPr>
              <a:t>FARMER'S FRIEND</a:t>
            </a:r>
          </a:p>
        </p:txBody>
      </p:sp>
      <p:sp>
        <p:nvSpPr>
          <p:cNvPr id="3" name="Subtitle 2"/>
          <p:cNvSpPr>
            <a:spLocks noGrp="1"/>
          </p:cNvSpPr>
          <p:nvPr>
            <p:ph type="subTitle" idx="1"/>
          </p:nvPr>
        </p:nvSpPr>
        <p:spPr>
          <a:xfrm>
            <a:off x="1083733" y="4944531"/>
            <a:ext cx="5454227" cy="524935"/>
          </a:xfrm>
        </p:spPr>
        <p:txBody>
          <a:bodyPr rtlCol="0">
            <a:normAutofit/>
          </a:bodyPr>
          <a:lstStyle/>
          <a:p>
            <a:r>
              <a:rPr lang="en-GB">
                <a:solidFill>
                  <a:srgbClr val="FEFFFF"/>
                </a:solidFill>
              </a:rPr>
              <a:t>An initiative to help farmers</a:t>
            </a:r>
          </a:p>
        </p:txBody>
      </p:sp>
    </p:spTree>
    <p:extLst>
      <p:ext uri="{BB962C8B-B14F-4D97-AF65-F5344CB8AC3E}">
        <p14:creationId xmlns:p14="http://schemas.microsoft.com/office/powerpoint/2010/main" val="36226251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1EABFF1D-BDA6-1A02-A71F-28DB29949051}"/>
              </a:ext>
            </a:extLst>
          </p:cNvPr>
          <p:cNvPicPr>
            <a:picLocks noChangeAspect="1"/>
          </p:cNvPicPr>
          <p:nvPr/>
        </p:nvPicPr>
        <p:blipFill>
          <a:blip r:embed="rId2"/>
          <a:stretch>
            <a:fillRect/>
          </a:stretch>
        </p:blipFill>
        <p:spPr>
          <a:xfrm>
            <a:off x="2937056" y="986247"/>
            <a:ext cx="6177418" cy="2656171"/>
          </a:xfrm>
          <a:prstGeom prst="rect">
            <a:avLst/>
          </a:prstGeom>
        </p:spPr>
      </p:pic>
      <p:pic>
        <p:nvPicPr>
          <p:cNvPr id="3" name="Picture 3" descr="Text&#10;&#10;Description automatically generated">
            <a:extLst>
              <a:ext uri="{FF2B5EF4-FFF2-40B4-BE49-F238E27FC236}">
                <a16:creationId xmlns:a16="http://schemas.microsoft.com/office/drawing/2014/main" id="{BC9AFA35-4C99-D5BC-F2FA-88B6A47EF748}"/>
              </a:ext>
            </a:extLst>
          </p:cNvPr>
          <p:cNvPicPr>
            <a:picLocks noChangeAspect="1"/>
          </p:cNvPicPr>
          <p:nvPr/>
        </p:nvPicPr>
        <p:blipFill>
          <a:blip r:embed="rId3"/>
          <a:stretch>
            <a:fillRect/>
          </a:stretch>
        </p:blipFill>
        <p:spPr>
          <a:xfrm>
            <a:off x="2709798" y="4493898"/>
            <a:ext cx="6772405" cy="2144073"/>
          </a:xfrm>
          <a:prstGeom prst="rect">
            <a:avLst/>
          </a:prstGeom>
        </p:spPr>
      </p:pic>
      <p:sp>
        <p:nvSpPr>
          <p:cNvPr id="4" name="TextBox 3">
            <a:extLst>
              <a:ext uri="{FF2B5EF4-FFF2-40B4-BE49-F238E27FC236}">
                <a16:creationId xmlns:a16="http://schemas.microsoft.com/office/drawing/2014/main" id="{0DE295D6-AB3A-6A7C-4D25-80950AC7059E}"/>
              </a:ext>
            </a:extLst>
          </p:cNvPr>
          <p:cNvSpPr txBox="1"/>
          <p:nvPr/>
        </p:nvSpPr>
        <p:spPr>
          <a:xfrm>
            <a:off x="1300620" y="319413"/>
            <a:ext cx="1044670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ranklin Gothic"/>
              </a:rPr>
              <a:t>Calling the function intersection to find the best suitable crop satisfying all three parameters</a:t>
            </a:r>
          </a:p>
        </p:txBody>
      </p:sp>
      <p:sp>
        <p:nvSpPr>
          <p:cNvPr id="5" name="TextBox 4">
            <a:extLst>
              <a:ext uri="{FF2B5EF4-FFF2-40B4-BE49-F238E27FC236}">
                <a16:creationId xmlns:a16="http://schemas.microsoft.com/office/drawing/2014/main" id="{C794CBCE-27EB-9730-B768-3073FA5218EB}"/>
              </a:ext>
            </a:extLst>
          </p:cNvPr>
          <p:cNvSpPr txBox="1"/>
          <p:nvPr/>
        </p:nvSpPr>
        <p:spPr>
          <a:xfrm>
            <a:off x="1746207" y="3938262"/>
            <a:ext cx="95385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ranklin Gothic"/>
              </a:rPr>
              <a:t>Calling the function </a:t>
            </a:r>
            <a:r>
              <a:rPr lang="en-US" err="1">
                <a:latin typeface="Franklin Gothic"/>
              </a:rPr>
              <a:t>intersection_count</a:t>
            </a:r>
            <a:r>
              <a:rPr lang="en-US">
                <a:latin typeface="Franklin Gothic"/>
              </a:rPr>
              <a:t> to get the no. of crops that satisfy user preference</a:t>
            </a:r>
            <a:endParaRPr lang="en-US"/>
          </a:p>
        </p:txBody>
      </p:sp>
    </p:spTree>
    <p:extLst>
      <p:ext uri="{BB962C8B-B14F-4D97-AF65-F5344CB8AC3E}">
        <p14:creationId xmlns:p14="http://schemas.microsoft.com/office/powerpoint/2010/main" val="1021229895"/>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2F20D6EA-B689-E1A9-BFD4-A32C563E9179}"/>
              </a:ext>
            </a:extLst>
          </p:cNvPr>
          <p:cNvPicPr>
            <a:picLocks noChangeAspect="1"/>
          </p:cNvPicPr>
          <p:nvPr/>
        </p:nvPicPr>
        <p:blipFill>
          <a:blip r:embed="rId2"/>
          <a:stretch>
            <a:fillRect/>
          </a:stretch>
        </p:blipFill>
        <p:spPr>
          <a:xfrm>
            <a:off x="1613771" y="2087045"/>
            <a:ext cx="9632513" cy="3779936"/>
          </a:xfrm>
          <a:prstGeom prst="rect">
            <a:avLst/>
          </a:prstGeom>
        </p:spPr>
      </p:pic>
      <p:sp>
        <p:nvSpPr>
          <p:cNvPr id="3" name="TextBox 2">
            <a:extLst>
              <a:ext uri="{FF2B5EF4-FFF2-40B4-BE49-F238E27FC236}">
                <a16:creationId xmlns:a16="http://schemas.microsoft.com/office/drawing/2014/main" id="{46F03A43-3B06-808F-858B-B1977AC9F9E6}"/>
              </a:ext>
            </a:extLst>
          </p:cNvPr>
          <p:cNvSpPr txBox="1"/>
          <p:nvPr/>
        </p:nvSpPr>
        <p:spPr>
          <a:xfrm>
            <a:off x="3810000" y="1436914"/>
            <a:ext cx="6259285"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Franklin Gothic"/>
              </a:rPr>
              <a:t>Case when the value of count is zero</a:t>
            </a:r>
          </a:p>
        </p:txBody>
      </p:sp>
    </p:spTree>
    <p:extLst>
      <p:ext uri="{BB962C8B-B14F-4D97-AF65-F5344CB8AC3E}">
        <p14:creationId xmlns:p14="http://schemas.microsoft.com/office/powerpoint/2010/main" val="3994895562"/>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43F649BF-2767-9CA9-25A4-DF1BBCD7DDBE}"/>
              </a:ext>
            </a:extLst>
          </p:cNvPr>
          <p:cNvPicPr>
            <a:picLocks noChangeAspect="1"/>
          </p:cNvPicPr>
          <p:nvPr/>
        </p:nvPicPr>
        <p:blipFill>
          <a:blip r:embed="rId2"/>
          <a:stretch>
            <a:fillRect/>
          </a:stretch>
        </p:blipFill>
        <p:spPr>
          <a:xfrm>
            <a:off x="2041744" y="808019"/>
            <a:ext cx="8317280" cy="5951770"/>
          </a:xfrm>
          <a:prstGeom prst="rect">
            <a:avLst/>
          </a:prstGeom>
        </p:spPr>
      </p:pic>
      <p:sp>
        <p:nvSpPr>
          <p:cNvPr id="3" name="TextBox 2">
            <a:extLst>
              <a:ext uri="{FF2B5EF4-FFF2-40B4-BE49-F238E27FC236}">
                <a16:creationId xmlns:a16="http://schemas.microsoft.com/office/drawing/2014/main" id="{7AB14AC7-57CB-0FA3-E207-1EBF8056E4FD}"/>
              </a:ext>
            </a:extLst>
          </p:cNvPr>
          <p:cNvSpPr txBox="1"/>
          <p:nvPr/>
        </p:nvSpPr>
        <p:spPr>
          <a:xfrm>
            <a:off x="956155" y="256783"/>
            <a:ext cx="104884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ranklin Gothic"/>
              </a:rPr>
              <a:t>Calling different intersection function, now using only 2 parameters to get the desirable output</a:t>
            </a:r>
            <a:endParaRPr lang="en-US"/>
          </a:p>
        </p:txBody>
      </p:sp>
    </p:spTree>
    <p:extLst>
      <p:ext uri="{BB962C8B-B14F-4D97-AF65-F5344CB8AC3E}">
        <p14:creationId xmlns:p14="http://schemas.microsoft.com/office/powerpoint/2010/main" val="330548709"/>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3E1A120-984F-3ED7-B5CB-E54512FD9A98}"/>
              </a:ext>
            </a:extLst>
          </p:cNvPr>
          <p:cNvSpPr txBox="1"/>
          <p:nvPr/>
        </p:nvSpPr>
        <p:spPr>
          <a:xfrm>
            <a:off x="1822537" y="559496"/>
            <a:ext cx="884963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ranklin Gothic"/>
              </a:rPr>
              <a:t>Output showing the crops that satisfied all 3 parameters</a:t>
            </a:r>
            <a:endParaRPr lang="en-US"/>
          </a:p>
        </p:txBody>
      </p:sp>
      <p:pic>
        <p:nvPicPr>
          <p:cNvPr id="7" name="Picture 5" descr="Text&#10;&#10;Description automatically generated">
            <a:extLst>
              <a:ext uri="{FF2B5EF4-FFF2-40B4-BE49-F238E27FC236}">
                <a16:creationId xmlns:a16="http://schemas.microsoft.com/office/drawing/2014/main" id="{CC9D2083-7915-E7FC-9804-CB0B834F701F}"/>
              </a:ext>
            </a:extLst>
          </p:cNvPr>
          <p:cNvPicPr>
            <a:picLocks noChangeAspect="1"/>
          </p:cNvPicPr>
          <p:nvPr/>
        </p:nvPicPr>
        <p:blipFill>
          <a:blip r:embed="rId2"/>
          <a:stretch>
            <a:fillRect/>
          </a:stretch>
        </p:blipFill>
        <p:spPr>
          <a:xfrm>
            <a:off x="1572736" y="1156767"/>
            <a:ext cx="10189030" cy="2072512"/>
          </a:xfrm>
          <a:prstGeom prst="rect">
            <a:avLst/>
          </a:prstGeom>
        </p:spPr>
      </p:pic>
      <p:sp>
        <p:nvSpPr>
          <p:cNvPr id="9" name="TextBox 8">
            <a:extLst>
              <a:ext uri="{FF2B5EF4-FFF2-40B4-BE49-F238E27FC236}">
                <a16:creationId xmlns:a16="http://schemas.microsoft.com/office/drawing/2014/main" id="{505BC2C8-80A0-6DA2-18D1-8E8ED82C13A7}"/>
              </a:ext>
            </a:extLst>
          </p:cNvPr>
          <p:cNvSpPr txBox="1"/>
          <p:nvPr/>
        </p:nvSpPr>
        <p:spPr>
          <a:xfrm>
            <a:off x="1756644" y="3531165"/>
            <a:ext cx="869306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ranklin Gothic"/>
              </a:rPr>
              <a:t>When no crop satisfied all 3 parameters</a:t>
            </a:r>
            <a:endParaRPr lang="en-US"/>
          </a:p>
        </p:txBody>
      </p:sp>
      <p:pic>
        <p:nvPicPr>
          <p:cNvPr id="11" name="Picture 6" descr="Text&#10;&#10;Description automatically generated">
            <a:extLst>
              <a:ext uri="{FF2B5EF4-FFF2-40B4-BE49-F238E27FC236}">
                <a16:creationId xmlns:a16="http://schemas.microsoft.com/office/drawing/2014/main" id="{C8EB367D-3E3B-58EC-9905-D8881E338039}"/>
              </a:ext>
            </a:extLst>
          </p:cNvPr>
          <p:cNvPicPr>
            <a:picLocks noChangeAspect="1"/>
          </p:cNvPicPr>
          <p:nvPr/>
        </p:nvPicPr>
        <p:blipFill>
          <a:blip r:embed="rId3"/>
          <a:stretch>
            <a:fillRect/>
          </a:stretch>
        </p:blipFill>
        <p:spPr>
          <a:xfrm>
            <a:off x="1430556" y="4061956"/>
            <a:ext cx="10188879" cy="2531126"/>
          </a:xfrm>
          <a:prstGeom prst="rect">
            <a:avLst/>
          </a:prstGeom>
        </p:spPr>
      </p:pic>
    </p:spTree>
    <p:extLst>
      <p:ext uri="{BB962C8B-B14F-4D97-AF65-F5344CB8AC3E}">
        <p14:creationId xmlns:p14="http://schemas.microsoft.com/office/powerpoint/2010/main" val="47677631"/>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BE3689FC-6143-8518-8CD8-56D2C1D66280}"/>
              </a:ext>
            </a:extLst>
          </p:cNvPr>
          <p:cNvPicPr>
            <a:picLocks noChangeAspect="1"/>
          </p:cNvPicPr>
          <p:nvPr/>
        </p:nvPicPr>
        <p:blipFill>
          <a:blip r:embed="rId2"/>
          <a:stretch>
            <a:fillRect/>
          </a:stretch>
        </p:blipFill>
        <p:spPr>
          <a:xfrm>
            <a:off x="2354892" y="764017"/>
            <a:ext cx="9256734" cy="2657747"/>
          </a:xfrm>
          <a:prstGeom prst="rect">
            <a:avLst/>
          </a:prstGeom>
        </p:spPr>
      </p:pic>
      <p:pic>
        <p:nvPicPr>
          <p:cNvPr id="3" name="Picture 3" descr="Text&#10;&#10;Description automatically generated">
            <a:extLst>
              <a:ext uri="{FF2B5EF4-FFF2-40B4-BE49-F238E27FC236}">
                <a16:creationId xmlns:a16="http://schemas.microsoft.com/office/drawing/2014/main" id="{C5D6E956-D234-2E2C-BF55-D54FB7802757}"/>
              </a:ext>
            </a:extLst>
          </p:cNvPr>
          <p:cNvPicPr>
            <a:picLocks noChangeAspect="1"/>
          </p:cNvPicPr>
          <p:nvPr/>
        </p:nvPicPr>
        <p:blipFill>
          <a:blip r:embed="rId3"/>
          <a:stretch>
            <a:fillRect/>
          </a:stretch>
        </p:blipFill>
        <p:spPr>
          <a:xfrm>
            <a:off x="2356147" y="3646456"/>
            <a:ext cx="9253948" cy="2869175"/>
          </a:xfrm>
          <a:prstGeom prst="rect">
            <a:avLst/>
          </a:prstGeom>
        </p:spPr>
      </p:pic>
      <p:sp>
        <p:nvSpPr>
          <p:cNvPr id="4" name="TextBox 3">
            <a:extLst>
              <a:ext uri="{FF2B5EF4-FFF2-40B4-BE49-F238E27FC236}">
                <a16:creationId xmlns:a16="http://schemas.microsoft.com/office/drawing/2014/main" id="{3E30C657-741F-7F57-BC5B-8D45889E1BF6}"/>
              </a:ext>
            </a:extLst>
          </p:cNvPr>
          <p:cNvSpPr txBox="1"/>
          <p:nvPr/>
        </p:nvSpPr>
        <p:spPr>
          <a:xfrm>
            <a:off x="2668044" y="235907"/>
            <a:ext cx="752396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ranklin Gothic"/>
              </a:rPr>
              <a:t>Outputs obtained by dropping one of the parameters</a:t>
            </a:r>
            <a:endParaRPr lang="en-US"/>
          </a:p>
        </p:txBody>
      </p:sp>
    </p:spTree>
    <p:extLst>
      <p:ext uri="{BB962C8B-B14F-4D97-AF65-F5344CB8AC3E}">
        <p14:creationId xmlns:p14="http://schemas.microsoft.com/office/powerpoint/2010/main" val="1199842199"/>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9"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0"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1"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2"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3"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4"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5"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6"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7"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8"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9"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0"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2" name="Group 21">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3"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4"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5"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6"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7"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8"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29"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0"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1"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2"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3"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4"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6" name="Rectangle 35">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8" name="Freeform 11">
            <a:extLst>
              <a:ext uri="{FF2B5EF4-FFF2-40B4-BE49-F238E27FC236}">
                <a16:creationId xmlns:a16="http://schemas.microsoft.com/office/drawing/2014/main" id="{BFE4781A-41C7-4F27-8792-A74EFB8E5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useBgFill="1">
        <p:nvSpPr>
          <p:cNvPr id="40" name="Rectangle 39">
            <a:extLst>
              <a:ext uri="{FF2B5EF4-FFF2-40B4-BE49-F238E27FC236}">
                <a16:creationId xmlns:a16="http://schemas.microsoft.com/office/drawing/2014/main" id="{CD306B45-25EE-434D-ABA9-A27B79320C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2FA1D5-3AF9-EF6A-BB11-D28EA93FEAD8}"/>
              </a:ext>
            </a:extLst>
          </p:cNvPr>
          <p:cNvSpPr>
            <a:spLocks noGrp="1"/>
          </p:cNvSpPr>
          <p:nvPr>
            <p:ph type="ctrTitle"/>
          </p:nvPr>
        </p:nvSpPr>
        <p:spPr>
          <a:xfrm>
            <a:off x="367526" y="973422"/>
            <a:ext cx="4676166" cy="4937799"/>
          </a:xfrm>
        </p:spPr>
        <p:txBody>
          <a:bodyPr vert="horz" lIns="91440" tIns="45720" rIns="91440" bIns="45720" rtlCol="0" anchor="ctr">
            <a:normAutofit/>
          </a:bodyPr>
          <a:lstStyle/>
          <a:p>
            <a:r>
              <a:rPr lang="en-US" sz="4800" b="1">
                <a:solidFill>
                  <a:schemeClr val="tx2">
                    <a:lumMod val="75000"/>
                  </a:schemeClr>
                </a:solidFill>
                <a:latin typeface="Bookman Old Style"/>
              </a:rPr>
              <a:t>THANK YOU</a:t>
            </a:r>
          </a:p>
        </p:txBody>
      </p:sp>
      <p:sp>
        <p:nvSpPr>
          <p:cNvPr id="42" name="Rectangle 41">
            <a:extLst>
              <a:ext uri="{FF2B5EF4-FFF2-40B4-BE49-F238E27FC236}">
                <a16:creationId xmlns:a16="http://schemas.microsoft.com/office/drawing/2014/main" id="{0A42F85E-4939-431E-8B4A-EC07C8E0A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cxnSp>
        <p:nvCxnSpPr>
          <p:cNvPr id="44" name="Straight Connector 43">
            <a:extLst>
              <a:ext uri="{FF2B5EF4-FFF2-40B4-BE49-F238E27FC236}">
                <a16:creationId xmlns:a16="http://schemas.microsoft.com/office/drawing/2014/main" id="{27EBB3F9-D6F7-4F6A-8843-9FEBA15E49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71831"/>
            <a:ext cx="0" cy="3200400"/>
          </a:xfrm>
          <a:prstGeom prst="line">
            <a:avLst/>
          </a:prstGeom>
          <a:ln w="15875">
            <a:solidFill>
              <a:schemeClr val="accent4"/>
            </a:solidFill>
          </a:ln>
        </p:spPr>
        <p:style>
          <a:lnRef idx="1">
            <a:schemeClr val="accent1"/>
          </a:lnRef>
          <a:fillRef idx="0">
            <a:schemeClr val="accent1"/>
          </a:fillRef>
          <a:effectRef idx="0">
            <a:schemeClr val="accent1"/>
          </a:effectRef>
          <a:fontRef idx="minor">
            <a:schemeClr val="tx1"/>
          </a:fontRef>
        </p:style>
      </p:cxnSp>
      <p:grpSp>
        <p:nvGrpSpPr>
          <p:cNvPr id="46" name="Group 45">
            <a:extLst>
              <a:ext uri="{FF2B5EF4-FFF2-40B4-BE49-F238E27FC236}">
                <a16:creationId xmlns:a16="http://schemas.microsoft.com/office/drawing/2014/main" id="{5D2B17EF-74EB-4C33-B2E2-8E727B2E7D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6009967" y="0"/>
            <a:ext cx="6176982" cy="6853245"/>
            <a:chOff x="2487613" y="285750"/>
            <a:chExt cx="2428876" cy="5654676"/>
          </a:xfrm>
          <a:solidFill>
            <a:schemeClr val="bg1">
              <a:alpha val="30000"/>
            </a:schemeClr>
          </a:solidFill>
        </p:grpSpPr>
        <p:sp>
          <p:nvSpPr>
            <p:cNvPr id="47" name="Freeform 11">
              <a:extLst>
                <a:ext uri="{FF2B5EF4-FFF2-40B4-BE49-F238E27FC236}">
                  <a16:creationId xmlns:a16="http://schemas.microsoft.com/office/drawing/2014/main" id="{0A5F1F8A-3206-4B86-883F-65E98BB6E4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48" name="Freeform 12">
              <a:extLst>
                <a:ext uri="{FF2B5EF4-FFF2-40B4-BE49-F238E27FC236}">
                  <a16:creationId xmlns:a16="http://schemas.microsoft.com/office/drawing/2014/main" id="{6935F8C7-CC88-4243-9786-F3CDBF04A0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49" name="Freeform 13">
              <a:extLst>
                <a:ext uri="{FF2B5EF4-FFF2-40B4-BE49-F238E27FC236}">
                  <a16:creationId xmlns:a16="http://schemas.microsoft.com/office/drawing/2014/main" id="{9AF7BAD9-71B3-40D8-A089-EFF7FE67BD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50" name="Freeform 14">
              <a:extLst>
                <a:ext uri="{FF2B5EF4-FFF2-40B4-BE49-F238E27FC236}">
                  <a16:creationId xmlns:a16="http://schemas.microsoft.com/office/drawing/2014/main" id="{6467094F-AEF0-4D3B-BB76-8B3C1F08B9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51" name="Freeform 15">
              <a:extLst>
                <a:ext uri="{FF2B5EF4-FFF2-40B4-BE49-F238E27FC236}">
                  <a16:creationId xmlns:a16="http://schemas.microsoft.com/office/drawing/2014/main" id="{36F56AF9-DEF1-44E7-BF42-6AAC1AA9D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52" name="Freeform 16">
              <a:extLst>
                <a:ext uri="{FF2B5EF4-FFF2-40B4-BE49-F238E27FC236}">
                  <a16:creationId xmlns:a16="http://schemas.microsoft.com/office/drawing/2014/main" id="{A43EBE71-20BA-4A40-A513-516678089D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53" name="Freeform 17">
              <a:extLst>
                <a:ext uri="{FF2B5EF4-FFF2-40B4-BE49-F238E27FC236}">
                  <a16:creationId xmlns:a16="http://schemas.microsoft.com/office/drawing/2014/main" id="{1DB39648-7B38-4D0B-93C5-048EC4A45C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54" name="Freeform 18">
              <a:extLst>
                <a:ext uri="{FF2B5EF4-FFF2-40B4-BE49-F238E27FC236}">
                  <a16:creationId xmlns:a16="http://schemas.microsoft.com/office/drawing/2014/main" id="{8DD2661F-DE5F-45EA-B30B-7C6589638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55" name="Freeform 19">
              <a:extLst>
                <a:ext uri="{FF2B5EF4-FFF2-40B4-BE49-F238E27FC236}">
                  <a16:creationId xmlns:a16="http://schemas.microsoft.com/office/drawing/2014/main" id="{ABF0A0E5-E68E-4183-A913-228692FD85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4" y="468286"/>
              <a:ext cx="1768475" cy="4262464"/>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56" name="Freeform 20">
              <a:extLst>
                <a:ext uri="{FF2B5EF4-FFF2-40B4-BE49-F238E27FC236}">
                  <a16:creationId xmlns:a16="http://schemas.microsoft.com/office/drawing/2014/main" id="{615D8F55-8ACD-4EFE-A832-06E785479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57" name="Freeform 21">
              <a:extLst>
                <a:ext uri="{FF2B5EF4-FFF2-40B4-BE49-F238E27FC236}">
                  <a16:creationId xmlns:a16="http://schemas.microsoft.com/office/drawing/2014/main" id="{0FDF4201-8CEC-474B-A6B1-88039B704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58" name="Freeform 22">
              <a:extLst>
                <a:ext uri="{FF2B5EF4-FFF2-40B4-BE49-F238E27FC236}">
                  <a16:creationId xmlns:a16="http://schemas.microsoft.com/office/drawing/2014/main" id="{0F60AEA4-B25F-417E-93FC-59686DFBE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sp>
        <p:nvSpPr>
          <p:cNvPr id="3" name="Subtitle 2">
            <a:extLst>
              <a:ext uri="{FF2B5EF4-FFF2-40B4-BE49-F238E27FC236}">
                <a16:creationId xmlns:a16="http://schemas.microsoft.com/office/drawing/2014/main" id="{3DEA9DDA-BDC0-02FA-1DC6-67A5179C8580}"/>
              </a:ext>
            </a:extLst>
          </p:cNvPr>
          <p:cNvSpPr>
            <a:spLocks noGrp="1"/>
          </p:cNvSpPr>
          <p:nvPr>
            <p:ph type="subTitle" idx="1"/>
          </p:nvPr>
        </p:nvSpPr>
        <p:spPr>
          <a:xfrm>
            <a:off x="5049062" y="942108"/>
            <a:ext cx="6455549" cy="4969114"/>
          </a:xfrm>
        </p:spPr>
        <p:txBody>
          <a:bodyPr vert="horz" lIns="91440" tIns="45720" rIns="91440" bIns="45720" rtlCol="0" anchor="ctr">
            <a:normAutofit/>
          </a:bodyPr>
          <a:lstStyle/>
          <a:p>
            <a:r>
              <a:rPr lang="en-US">
                <a:solidFill>
                  <a:schemeClr val="tx2">
                    <a:lumMod val="75000"/>
                  </a:schemeClr>
                </a:solidFill>
              </a:rPr>
              <a:t>Contributed By -:</a:t>
            </a:r>
          </a:p>
          <a:p>
            <a:pPr marL="285750" indent="-285750">
              <a:buFont typeface="Wingdings 3" charset="2"/>
              <a:buChar char=""/>
            </a:pPr>
            <a:r>
              <a:rPr lang="en-US">
                <a:solidFill>
                  <a:schemeClr val="tx2">
                    <a:lumMod val="75000"/>
                  </a:schemeClr>
                </a:solidFill>
              </a:rPr>
              <a:t>Annu Priya</a:t>
            </a:r>
          </a:p>
          <a:p>
            <a:pPr marL="285750" indent="-285750">
              <a:buFont typeface="Wingdings 3" charset="2"/>
              <a:buChar char=""/>
            </a:pPr>
            <a:r>
              <a:rPr lang="en-US">
                <a:solidFill>
                  <a:schemeClr val="tx2">
                    <a:lumMod val="75000"/>
                  </a:schemeClr>
                </a:solidFill>
              </a:rPr>
              <a:t>Greeshma</a:t>
            </a:r>
          </a:p>
          <a:p>
            <a:pPr marL="285750" indent="-285750">
              <a:buFont typeface="Wingdings 3" charset="2"/>
              <a:buChar char=""/>
            </a:pPr>
            <a:r>
              <a:rPr lang="en-US">
                <a:solidFill>
                  <a:schemeClr val="tx2">
                    <a:lumMod val="75000"/>
                  </a:schemeClr>
                </a:solidFill>
              </a:rPr>
              <a:t>Jitendra</a:t>
            </a:r>
          </a:p>
          <a:p>
            <a:pPr marL="285750" indent="-285750">
              <a:buFont typeface="Wingdings 3" charset="2"/>
              <a:buChar char=""/>
            </a:pPr>
            <a:r>
              <a:rPr lang="en-US">
                <a:solidFill>
                  <a:schemeClr val="tx2">
                    <a:lumMod val="75000"/>
                  </a:schemeClr>
                </a:solidFill>
              </a:rPr>
              <a:t>Shivi Gupta</a:t>
            </a:r>
          </a:p>
        </p:txBody>
      </p:sp>
    </p:spTree>
    <p:extLst>
      <p:ext uri="{BB962C8B-B14F-4D97-AF65-F5344CB8AC3E}">
        <p14:creationId xmlns:p14="http://schemas.microsoft.com/office/powerpoint/2010/main" val="2872525452"/>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A44C337-3893-4B29-A265-B1329150B6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23" name="Group 22">
            <a:extLst>
              <a:ext uri="{FF2B5EF4-FFF2-40B4-BE49-F238E27FC236}">
                <a16:creationId xmlns:a16="http://schemas.microsoft.com/office/drawing/2014/main" id="{81E0B358-1267-4844-8B3D-B7A279B4175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36169" y="228600"/>
            <a:ext cx="2851523" cy="6638625"/>
            <a:chOff x="2487613" y="285750"/>
            <a:chExt cx="2428875" cy="5654676"/>
          </a:xfrm>
        </p:grpSpPr>
        <p:sp>
          <p:nvSpPr>
            <p:cNvPr id="24" name="Freeform 11">
              <a:extLst>
                <a:ext uri="{FF2B5EF4-FFF2-40B4-BE49-F238E27FC236}">
                  <a16:creationId xmlns:a16="http://schemas.microsoft.com/office/drawing/2014/main" id="{B24AA06A-F1A5-4BB3-9486-9AE7A53B3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a:extLst>
                <a:ext uri="{FF2B5EF4-FFF2-40B4-BE49-F238E27FC236}">
                  <a16:creationId xmlns:a16="http://schemas.microsoft.com/office/drawing/2014/main" id="{BDF97590-C600-44CB-9303-4A3679F51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a:extLst>
                <a:ext uri="{FF2B5EF4-FFF2-40B4-BE49-F238E27FC236}">
                  <a16:creationId xmlns:a16="http://schemas.microsoft.com/office/drawing/2014/main" id="{A9BBE156-3FFA-4DC4-8468-35BD28DDC6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a:extLst>
                <a:ext uri="{FF2B5EF4-FFF2-40B4-BE49-F238E27FC236}">
                  <a16:creationId xmlns:a16="http://schemas.microsoft.com/office/drawing/2014/main" id="{F7960DE5-3810-4B1E-B1E2-3BAFEA91ED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a:extLst>
                <a:ext uri="{FF2B5EF4-FFF2-40B4-BE49-F238E27FC236}">
                  <a16:creationId xmlns:a16="http://schemas.microsoft.com/office/drawing/2014/main" id="{359E957C-CE11-446F-8AA7-B3E98390B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a:extLst>
                <a:ext uri="{FF2B5EF4-FFF2-40B4-BE49-F238E27FC236}">
                  <a16:creationId xmlns:a16="http://schemas.microsoft.com/office/drawing/2014/main" id="{A3E9FE34-CA9E-4443-BEBF-D1B9A1C6C2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a:extLst>
                <a:ext uri="{FF2B5EF4-FFF2-40B4-BE49-F238E27FC236}">
                  <a16:creationId xmlns:a16="http://schemas.microsoft.com/office/drawing/2014/main" id="{4F39D814-8A48-4509-BDEB-826F106591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a:extLst>
                <a:ext uri="{FF2B5EF4-FFF2-40B4-BE49-F238E27FC236}">
                  <a16:creationId xmlns:a16="http://schemas.microsoft.com/office/drawing/2014/main" id="{8C6D08C0-8C49-4B87-9CF4-A1F08714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a:extLst>
                <a:ext uri="{FF2B5EF4-FFF2-40B4-BE49-F238E27FC236}">
                  <a16:creationId xmlns:a16="http://schemas.microsoft.com/office/drawing/2014/main" id="{308C612B-4C0D-4863-B9CD-F86ABAA1B2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a:extLst>
                <a:ext uri="{FF2B5EF4-FFF2-40B4-BE49-F238E27FC236}">
                  <a16:creationId xmlns:a16="http://schemas.microsoft.com/office/drawing/2014/main" id="{600B1EC8-1B55-4390-A183-C33B5E2273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a:extLst>
                <a:ext uri="{FF2B5EF4-FFF2-40B4-BE49-F238E27FC236}">
                  <a16:creationId xmlns:a16="http://schemas.microsoft.com/office/drawing/2014/main" id="{1790A225-91E1-4BE5-A801-5F1E32721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a:extLst>
                <a:ext uri="{FF2B5EF4-FFF2-40B4-BE49-F238E27FC236}">
                  <a16:creationId xmlns:a16="http://schemas.microsoft.com/office/drawing/2014/main" id="{DFFC46A2-6BBF-47FD-BC17-5EE1DF7CB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37" name="Group 36">
            <a:extLst>
              <a:ext uri="{FF2B5EF4-FFF2-40B4-BE49-F238E27FC236}">
                <a16:creationId xmlns:a16="http://schemas.microsoft.com/office/drawing/2014/main" id="{AF44CA9C-80E8-44E1-A79C-D6EBFC73BC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77117" y="-786"/>
            <a:ext cx="2356675" cy="6854040"/>
            <a:chOff x="6627813" y="194833"/>
            <a:chExt cx="1952625" cy="5678918"/>
          </a:xfrm>
        </p:grpSpPr>
        <p:sp>
          <p:nvSpPr>
            <p:cNvPr id="38" name="Freeform 27">
              <a:extLst>
                <a:ext uri="{FF2B5EF4-FFF2-40B4-BE49-F238E27FC236}">
                  <a16:creationId xmlns:a16="http://schemas.microsoft.com/office/drawing/2014/main" id="{8CB9417F-98D9-4998-B00B-A5932E4C7D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39" name="Freeform 28">
              <a:extLst>
                <a:ext uri="{FF2B5EF4-FFF2-40B4-BE49-F238E27FC236}">
                  <a16:creationId xmlns:a16="http://schemas.microsoft.com/office/drawing/2014/main" id="{FA79AA3D-583E-4A1E-AF7E-CBD980F596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40" name="Freeform 29">
              <a:extLst>
                <a:ext uri="{FF2B5EF4-FFF2-40B4-BE49-F238E27FC236}">
                  <a16:creationId xmlns:a16="http://schemas.microsoft.com/office/drawing/2014/main" id="{D80C9F17-A6B2-4A12-BC77-F84264A669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41" name="Freeform 30">
              <a:extLst>
                <a:ext uri="{FF2B5EF4-FFF2-40B4-BE49-F238E27FC236}">
                  <a16:creationId xmlns:a16="http://schemas.microsoft.com/office/drawing/2014/main" id="{949C9A53-ED97-44CE-BDD5-ED24892116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42" name="Freeform 31">
              <a:extLst>
                <a:ext uri="{FF2B5EF4-FFF2-40B4-BE49-F238E27FC236}">
                  <a16:creationId xmlns:a16="http://schemas.microsoft.com/office/drawing/2014/main" id="{0F9FDAE7-225B-4072-8907-6EAA06174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43" name="Freeform 32">
              <a:extLst>
                <a:ext uri="{FF2B5EF4-FFF2-40B4-BE49-F238E27FC236}">
                  <a16:creationId xmlns:a16="http://schemas.microsoft.com/office/drawing/2014/main" id="{9D49818B-8EA3-4B41-9783-EFE0C618C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44" name="Freeform 33">
              <a:extLst>
                <a:ext uri="{FF2B5EF4-FFF2-40B4-BE49-F238E27FC236}">
                  <a16:creationId xmlns:a16="http://schemas.microsoft.com/office/drawing/2014/main" id="{01903E65-D822-4457-B0A5-2F41682241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45" name="Freeform 34">
              <a:extLst>
                <a:ext uri="{FF2B5EF4-FFF2-40B4-BE49-F238E27FC236}">
                  <a16:creationId xmlns:a16="http://schemas.microsoft.com/office/drawing/2014/main" id="{A5CF9DAB-75BF-43D9-B1E7-817D1FAA00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46" name="Freeform 35">
              <a:extLst>
                <a:ext uri="{FF2B5EF4-FFF2-40B4-BE49-F238E27FC236}">
                  <a16:creationId xmlns:a16="http://schemas.microsoft.com/office/drawing/2014/main" id="{BB22916D-4BCF-4A4C-8714-A2564D34C3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47" name="Freeform 36">
              <a:extLst>
                <a:ext uri="{FF2B5EF4-FFF2-40B4-BE49-F238E27FC236}">
                  <a16:creationId xmlns:a16="http://schemas.microsoft.com/office/drawing/2014/main" id="{4CD9F734-569E-44E7-BD53-6214E0F18C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48" name="Freeform 37">
              <a:extLst>
                <a:ext uri="{FF2B5EF4-FFF2-40B4-BE49-F238E27FC236}">
                  <a16:creationId xmlns:a16="http://schemas.microsoft.com/office/drawing/2014/main" id="{7A5DAACB-2F42-40C8-BF6A-75B79299F9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49" name="Freeform 38">
              <a:extLst>
                <a:ext uri="{FF2B5EF4-FFF2-40B4-BE49-F238E27FC236}">
                  <a16:creationId xmlns:a16="http://schemas.microsoft.com/office/drawing/2014/main" id="{AD78E0F9-8568-4672-A22F-4ED5B1A96F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2" name="Title 1">
            <a:extLst>
              <a:ext uri="{FF2B5EF4-FFF2-40B4-BE49-F238E27FC236}">
                <a16:creationId xmlns:a16="http://schemas.microsoft.com/office/drawing/2014/main" id="{497302F8-B340-8FF5-C384-654752892D58}"/>
              </a:ext>
            </a:extLst>
          </p:cNvPr>
          <p:cNvSpPr>
            <a:spLocks noGrp="1"/>
          </p:cNvSpPr>
          <p:nvPr>
            <p:ph type="title"/>
          </p:nvPr>
        </p:nvSpPr>
        <p:spPr>
          <a:xfrm>
            <a:off x="6483096" y="624110"/>
            <a:ext cx="5021516" cy="1280890"/>
          </a:xfrm>
        </p:spPr>
        <p:txBody>
          <a:bodyPr>
            <a:normAutofit/>
          </a:bodyPr>
          <a:lstStyle/>
          <a:p>
            <a:r>
              <a:rPr lang="en-GB">
                <a:latin typeface="Franklin Gothic"/>
              </a:rPr>
              <a:t>Why Farmer's Friend ?</a:t>
            </a:r>
            <a:endParaRPr lang="en-US">
              <a:latin typeface="Franklin Gothic"/>
            </a:endParaRPr>
          </a:p>
        </p:txBody>
      </p:sp>
      <p:sp>
        <p:nvSpPr>
          <p:cNvPr id="51" name="Rectangle 50">
            <a:extLst>
              <a:ext uri="{FF2B5EF4-FFF2-40B4-BE49-F238E27FC236}">
                <a16:creationId xmlns:a16="http://schemas.microsoft.com/office/drawing/2014/main" id="{AA5CD610-ED7C-4CED-A9A1-174432C88A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5704"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53" name="Freeform 11">
            <a:extLst>
              <a:ext uri="{FF2B5EF4-FFF2-40B4-BE49-F238E27FC236}">
                <a16:creationId xmlns:a16="http://schemas.microsoft.com/office/drawing/2014/main" id="{0C4379BF-8C7A-480A-BC36-DA55D92A93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645704"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pic>
        <p:nvPicPr>
          <p:cNvPr id="15" name="Picture 15">
            <a:extLst>
              <a:ext uri="{FF2B5EF4-FFF2-40B4-BE49-F238E27FC236}">
                <a16:creationId xmlns:a16="http://schemas.microsoft.com/office/drawing/2014/main" id="{DC2518C9-BD1A-A796-8B2C-887F1AF4B155}"/>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35342" r="22088"/>
          <a:stretch/>
        </p:blipFill>
        <p:spPr>
          <a:xfrm>
            <a:off x="-1555" y="1731"/>
            <a:ext cx="4671091" cy="6858000"/>
          </a:xfrm>
          <a:prstGeom prst="rect">
            <a:avLst/>
          </a:prstGeom>
        </p:spPr>
      </p:pic>
      <p:graphicFrame>
        <p:nvGraphicFramePr>
          <p:cNvPr id="5" name="Content Placeholder 2">
            <a:extLst>
              <a:ext uri="{FF2B5EF4-FFF2-40B4-BE49-F238E27FC236}">
                <a16:creationId xmlns:a16="http://schemas.microsoft.com/office/drawing/2014/main" id="{A6FE98C1-732F-FA88-168F-0F65B291DB88}"/>
              </a:ext>
            </a:extLst>
          </p:cNvPr>
          <p:cNvGraphicFramePr>
            <a:graphicFrameLocks noGrp="1"/>
          </p:cNvGraphicFramePr>
          <p:nvPr>
            <p:ph idx="1"/>
            <p:extLst>
              <p:ext uri="{D42A27DB-BD31-4B8C-83A1-F6EECF244321}">
                <p14:modId xmlns:p14="http://schemas.microsoft.com/office/powerpoint/2010/main" val="3185886492"/>
              </p:ext>
            </p:extLst>
          </p:nvPr>
        </p:nvGraphicFramePr>
        <p:xfrm>
          <a:off x="6438191" y="2133600"/>
          <a:ext cx="5066419" cy="37776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72231588"/>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B67D2132-90B3-413F-897F-473BEF0EB3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48" name="Group 47">
            <a:extLst>
              <a:ext uri="{FF2B5EF4-FFF2-40B4-BE49-F238E27FC236}">
                <a16:creationId xmlns:a16="http://schemas.microsoft.com/office/drawing/2014/main" id="{74460720-66DC-4234-912F-937B6FDB87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03450" y="228600"/>
            <a:ext cx="2851523" cy="6638625"/>
            <a:chOff x="2487613" y="285750"/>
            <a:chExt cx="2428875" cy="5654676"/>
          </a:xfrm>
        </p:grpSpPr>
        <p:sp>
          <p:nvSpPr>
            <p:cNvPr id="49" name="Freeform 11">
              <a:extLst>
                <a:ext uri="{FF2B5EF4-FFF2-40B4-BE49-F238E27FC236}">
                  <a16:creationId xmlns:a16="http://schemas.microsoft.com/office/drawing/2014/main" id="{C4A88BE6-B5A4-499E-98EB-107227BE68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50" name="Freeform 12">
              <a:extLst>
                <a:ext uri="{FF2B5EF4-FFF2-40B4-BE49-F238E27FC236}">
                  <a16:creationId xmlns:a16="http://schemas.microsoft.com/office/drawing/2014/main" id="{19B837A7-4D48-4393-8A43-A10CB8CCFA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51" name="Freeform 13">
              <a:extLst>
                <a:ext uri="{FF2B5EF4-FFF2-40B4-BE49-F238E27FC236}">
                  <a16:creationId xmlns:a16="http://schemas.microsoft.com/office/drawing/2014/main" id="{6B6E76C6-E75F-496A-AFCF-915BD84C5A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52" name="Freeform 14">
              <a:extLst>
                <a:ext uri="{FF2B5EF4-FFF2-40B4-BE49-F238E27FC236}">
                  <a16:creationId xmlns:a16="http://schemas.microsoft.com/office/drawing/2014/main" id="{E0EE5DC6-334C-4AD9-8208-AF34D0BA55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53" name="Freeform 15">
              <a:extLst>
                <a:ext uri="{FF2B5EF4-FFF2-40B4-BE49-F238E27FC236}">
                  <a16:creationId xmlns:a16="http://schemas.microsoft.com/office/drawing/2014/main" id="{04DAFE7F-972B-4CD7-A330-F5C48C1BEF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54" name="Freeform 16">
              <a:extLst>
                <a:ext uri="{FF2B5EF4-FFF2-40B4-BE49-F238E27FC236}">
                  <a16:creationId xmlns:a16="http://schemas.microsoft.com/office/drawing/2014/main" id="{B0B1B88F-EEB4-4B36-A880-8E99E4149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55" name="Freeform 17">
              <a:extLst>
                <a:ext uri="{FF2B5EF4-FFF2-40B4-BE49-F238E27FC236}">
                  <a16:creationId xmlns:a16="http://schemas.microsoft.com/office/drawing/2014/main" id="{7819C65F-DFE8-4983-AD05-4469DAD7D0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56" name="Freeform 18">
              <a:extLst>
                <a:ext uri="{FF2B5EF4-FFF2-40B4-BE49-F238E27FC236}">
                  <a16:creationId xmlns:a16="http://schemas.microsoft.com/office/drawing/2014/main" id="{A5D8FC94-2A52-411C-A5A4-D49C6D68D5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57" name="Freeform 19">
              <a:extLst>
                <a:ext uri="{FF2B5EF4-FFF2-40B4-BE49-F238E27FC236}">
                  <a16:creationId xmlns:a16="http://schemas.microsoft.com/office/drawing/2014/main" id="{89FFCABD-9508-45D5-B3BB-36762A9A0D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58" name="Freeform 20">
              <a:extLst>
                <a:ext uri="{FF2B5EF4-FFF2-40B4-BE49-F238E27FC236}">
                  <a16:creationId xmlns:a16="http://schemas.microsoft.com/office/drawing/2014/main" id="{6105C770-5740-4BBE-B06B-85A2D57DA0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59" name="Freeform 21">
              <a:extLst>
                <a:ext uri="{FF2B5EF4-FFF2-40B4-BE49-F238E27FC236}">
                  <a16:creationId xmlns:a16="http://schemas.microsoft.com/office/drawing/2014/main" id="{4B43C6F7-D9BA-4DC1-B8D8-5EAD633C91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60" name="Freeform 22">
              <a:extLst>
                <a:ext uri="{FF2B5EF4-FFF2-40B4-BE49-F238E27FC236}">
                  <a16:creationId xmlns:a16="http://schemas.microsoft.com/office/drawing/2014/main" id="{3876E60C-4CD7-481B-B5AA-AA4D49B3EB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62" name="Group 61">
            <a:extLst>
              <a:ext uri="{FF2B5EF4-FFF2-40B4-BE49-F238E27FC236}">
                <a16:creationId xmlns:a16="http://schemas.microsoft.com/office/drawing/2014/main" id="{CA97D299-8731-402D-984F-517FCAC324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30665" y="-786"/>
            <a:ext cx="2356675" cy="6854040"/>
            <a:chOff x="6627813" y="194833"/>
            <a:chExt cx="1952625" cy="5678918"/>
          </a:xfrm>
        </p:grpSpPr>
        <p:sp>
          <p:nvSpPr>
            <p:cNvPr id="63" name="Freeform 27">
              <a:extLst>
                <a:ext uri="{FF2B5EF4-FFF2-40B4-BE49-F238E27FC236}">
                  <a16:creationId xmlns:a16="http://schemas.microsoft.com/office/drawing/2014/main" id="{D775DAB2-C7D4-471E-9FA3-9D4D2A818C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64" name="Freeform 28">
              <a:extLst>
                <a:ext uri="{FF2B5EF4-FFF2-40B4-BE49-F238E27FC236}">
                  <a16:creationId xmlns:a16="http://schemas.microsoft.com/office/drawing/2014/main" id="{4A9E67DE-26CC-4E04-B898-CC2AF716F4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65" name="Freeform 29">
              <a:extLst>
                <a:ext uri="{FF2B5EF4-FFF2-40B4-BE49-F238E27FC236}">
                  <a16:creationId xmlns:a16="http://schemas.microsoft.com/office/drawing/2014/main" id="{B6C5A859-3F59-4BE1-B8F9-9F17C4138C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66" name="Freeform 30">
              <a:extLst>
                <a:ext uri="{FF2B5EF4-FFF2-40B4-BE49-F238E27FC236}">
                  <a16:creationId xmlns:a16="http://schemas.microsoft.com/office/drawing/2014/main" id="{70F23C6F-8DC0-4347-AE98-33C019D3AD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67" name="Freeform 31">
              <a:extLst>
                <a:ext uri="{FF2B5EF4-FFF2-40B4-BE49-F238E27FC236}">
                  <a16:creationId xmlns:a16="http://schemas.microsoft.com/office/drawing/2014/main" id="{56B3A07F-E0ED-4BF9-B848-9E0D9A6EA4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68" name="Freeform 32">
              <a:extLst>
                <a:ext uri="{FF2B5EF4-FFF2-40B4-BE49-F238E27FC236}">
                  <a16:creationId xmlns:a16="http://schemas.microsoft.com/office/drawing/2014/main" id="{D5FB69DA-15EA-4B7A-A8C1-0CC17E7199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69" name="Freeform 33">
              <a:extLst>
                <a:ext uri="{FF2B5EF4-FFF2-40B4-BE49-F238E27FC236}">
                  <a16:creationId xmlns:a16="http://schemas.microsoft.com/office/drawing/2014/main" id="{35D11589-6D08-40A9-BD45-7570C30617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70" name="Freeform 34">
              <a:extLst>
                <a:ext uri="{FF2B5EF4-FFF2-40B4-BE49-F238E27FC236}">
                  <a16:creationId xmlns:a16="http://schemas.microsoft.com/office/drawing/2014/main" id="{9BD41F1A-2593-4ECF-A8D1-EEEF2A51F9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71" name="Freeform 35">
              <a:extLst>
                <a:ext uri="{FF2B5EF4-FFF2-40B4-BE49-F238E27FC236}">
                  <a16:creationId xmlns:a16="http://schemas.microsoft.com/office/drawing/2014/main" id="{127D0C29-A6BA-4571-A4B9-8E3B063BB1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72" name="Freeform 36">
              <a:extLst>
                <a:ext uri="{FF2B5EF4-FFF2-40B4-BE49-F238E27FC236}">
                  <a16:creationId xmlns:a16="http://schemas.microsoft.com/office/drawing/2014/main" id="{FE263E04-8CE6-492B-8054-750BE660B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73" name="Freeform 37">
              <a:extLst>
                <a:ext uri="{FF2B5EF4-FFF2-40B4-BE49-F238E27FC236}">
                  <a16:creationId xmlns:a16="http://schemas.microsoft.com/office/drawing/2014/main" id="{B8A8736B-9FE1-44BA-93AE-DFDCDBA1A4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74" name="Freeform 38">
              <a:extLst>
                <a:ext uri="{FF2B5EF4-FFF2-40B4-BE49-F238E27FC236}">
                  <a16:creationId xmlns:a16="http://schemas.microsoft.com/office/drawing/2014/main" id="{CCAF27F2-5CE1-4905-AA97-37DA7A2B89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6" name="Rectangle 75">
            <a:extLst>
              <a:ext uri="{FF2B5EF4-FFF2-40B4-BE49-F238E27FC236}">
                <a16:creationId xmlns:a16="http://schemas.microsoft.com/office/drawing/2014/main" id="{F89BEA79-46CC-43BB-AE5B-360A20526D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1632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78" name="Freeform 11">
            <a:extLst>
              <a:ext uri="{FF2B5EF4-FFF2-40B4-BE49-F238E27FC236}">
                <a16:creationId xmlns:a16="http://schemas.microsoft.com/office/drawing/2014/main" id="{175A2659-4144-4C1E-8878-27313728F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2716320"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pic>
        <p:nvPicPr>
          <p:cNvPr id="8" name="Picture 9" descr="Free Images : growth, plant, field, farm, land, summer, vehicle ...">
            <a:extLst>
              <a:ext uri="{FF2B5EF4-FFF2-40B4-BE49-F238E27FC236}">
                <a16:creationId xmlns:a16="http://schemas.microsoft.com/office/drawing/2014/main" id="{DABE7A54-A1E0-A7B3-A76F-3C1D57340856}"/>
              </a:ext>
            </a:extLst>
          </p:cNvPr>
          <p:cNvPicPr>
            <a:picLocks noChangeAspect="1"/>
          </p:cNvPicPr>
          <p:nvPr/>
        </p:nvPicPr>
        <p:blipFill rotWithShape="1">
          <a:blip r:embed="rId2"/>
          <a:srcRect l="9283" r="2" b="2"/>
          <a:stretch/>
        </p:blipFill>
        <p:spPr>
          <a:xfrm>
            <a:off x="20" y="10"/>
            <a:ext cx="2725091" cy="2252958"/>
          </a:xfrm>
          <a:prstGeom prst="rect">
            <a:avLst/>
          </a:prstGeom>
        </p:spPr>
      </p:pic>
      <p:pic>
        <p:nvPicPr>
          <p:cNvPr id="5" name="Picture 4" descr="Plants in a field">
            <a:extLst>
              <a:ext uri="{FF2B5EF4-FFF2-40B4-BE49-F238E27FC236}">
                <a16:creationId xmlns:a16="http://schemas.microsoft.com/office/drawing/2014/main" id="{27BA42A2-E068-03F3-0C48-5D4F0F596313}"/>
              </a:ext>
            </a:extLst>
          </p:cNvPr>
          <p:cNvPicPr>
            <a:picLocks noChangeAspect="1"/>
          </p:cNvPicPr>
          <p:nvPr/>
        </p:nvPicPr>
        <p:blipFill rotWithShape="1">
          <a:blip r:embed="rId3"/>
          <a:srcRect l="7859" r="11629" b="-6"/>
          <a:stretch/>
        </p:blipFill>
        <p:spPr>
          <a:xfrm>
            <a:off x="-2" y="2283086"/>
            <a:ext cx="2735480" cy="2268027"/>
          </a:xfrm>
          <a:prstGeom prst="rect">
            <a:avLst/>
          </a:prstGeom>
        </p:spPr>
      </p:pic>
      <p:cxnSp>
        <p:nvCxnSpPr>
          <p:cNvPr id="80" name="Straight Connector 79">
            <a:extLst>
              <a:ext uri="{FF2B5EF4-FFF2-40B4-BE49-F238E27FC236}">
                <a16:creationId xmlns:a16="http://schemas.microsoft.com/office/drawing/2014/main" id="{136B8927-2B3F-45D4-9D6E-09821808A4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2268027"/>
            <a:ext cx="2733254" cy="0"/>
          </a:xfrm>
          <a:prstGeom prst="line">
            <a:avLst/>
          </a:prstGeom>
          <a:ln w="50800" cap="flat">
            <a:solidFill>
              <a:schemeClr val="tx2"/>
            </a:solidFill>
            <a:miter lim="800000"/>
          </a:ln>
        </p:spPr>
        <p:style>
          <a:lnRef idx="1">
            <a:schemeClr val="accent1"/>
          </a:lnRef>
          <a:fillRef idx="0">
            <a:schemeClr val="accent1"/>
          </a:fillRef>
          <a:effectRef idx="0">
            <a:schemeClr val="accent1"/>
          </a:effectRef>
          <a:fontRef idx="minor">
            <a:schemeClr val="tx1"/>
          </a:fontRef>
        </p:style>
      </p:cxnSp>
      <p:pic>
        <p:nvPicPr>
          <p:cNvPr id="4" name="Picture 5" descr="A picture containing outdoor, green, field, plant&#10;&#10;Description automatically generated">
            <a:extLst>
              <a:ext uri="{FF2B5EF4-FFF2-40B4-BE49-F238E27FC236}">
                <a16:creationId xmlns:a16="http://schemas.microsoft.com/office/drawing/2014/main" id="{DF2D1A6C-3CE2-2BAB-E21E-59958E700684}"/>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11235" r="10448" b="5"/>
          <a:stretch/>
        </p:blipFill>
        <p:spPr>
          <a:xfrm>
            <a:off x="3" y="4551114"/>
            <a:ext cx="2717601" cy="2316113"/>
          </a:xfrm>
          <a:prstGeom prst="rect">
            <a:avLst/>
          </a:prstGeom>
        </p:spPr>
      </p:pic>
      <p:cxnSp>
        <p:nvCxnSpPr>
          <p:cNvPr id="82" name="Straight Connector 81">
            <a:extLst>
              <a:ext uri="{FF2B5EF4-FFF2-40B4-BE49-F238E27FC236}">
                <a16:creationId xmlns:a16="http://schemas.microsoft.com/office/drawing/2014/main" id="{C2259EEE-A6C4-4945-8348-AE072983BB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51114"/>
            <a:ext cx="2733254" cy="0"/>
          </a:xfrm>
          <a:prstGeom prst="line">
            <a:avLst/>
          </a:prstGeom>
          <a:ln w="50800" cap="flat">
            <a:solidFill>
              <a:schemeClr val="tx2"/>
            </a:solidFill>
            <a:miter lim="800000"/>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AA298D5-F8D7-FBC9-AE50-A1825BFA6466}"/>
              </a:ext>
            </a:extLst>
          </p:cNvPr>
          <p:cNvSpPr txBox="1"/>
          <p:nvPr/>
        </p:nvSpPr>
        <p:spPr>
          <a:xfrm>
            <a:off x="3899770" y="1582455"/>
            <a:ext cx="27431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Franklin Gothic"/>
              </a:rPr>
              <a:t>SOIL TYPE</a:t>
            </a:r>
          </a:p>
        </p:txBody>
      </p:sp>
      <p:sp>
        <p:nvSpPr>
          <p:cNvPr id="9" name="TextBox 8">
            <a:extLst>
              <a:ext uri="{FF2B5EF4-FFF2-40B4-BE49-F238E27FC236}">
                <a16:creationId xmlns:a16="http://schemas.microsoft.com/office/drawing/2014/main" id="{F897700C-AE87-4C2C-1D1B-7138D8C56BD3}"/>
              </a:ext>
            </a:extLst>
          </p:cNvPr>
          <p:cNvSpPr txBox="1"/>
          <p:nvPr/>
        </p:nvSpPr>
        <p:spPr>
          <a:xfrm>
            <a:off x="6349522" y="1568754"/>
            <a:ext cx="27431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Franklin Gothic"/>
              </a:rPr>
              <a:t>SEASON TYPE</a:t>
            </a:r>
          </a:p>
        </p:txBody>
      </p:sp>
      <p:sp>
        <p:nvSpPr>
          <p:cNvPr id="10" name="TextBox 9">
            <a:extLst>
              <a:ext uri="{FF2B5EF4-FFF2-40B4-BE49-F238E27FC236}">
                <a16:creationId xmlns:a16="http://schemas.microsoft.com/office/drawing/2014/main" id="{31D4B4B6-A060-4498-DB28-6B41F78A4197}"/>
              </a:ext>
            </a:extLst>
          </p:cNvPr>
          <p:cNvSpPr txBox="1"/>
          <p:nvPr/>
        </p:nvSpPr>
        <p:spPr>
          <a:xfrm>
            <a:off x="9161554" y="1566049"/>
            <a:ext cx="27431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Franklin Gothic"/>
              </a:rPr>
              <a:t>CROP TYPE</a:t>
            </a:r>
          </a:p>
        </p:txBody>
      </p:sp>
      <p:sp>
        <p:nvSpPr>
          <p:cNvPr id="11" name="TextBox 10">
            <a:extLst>
              <a:ext uri="{FF2B5EF4-FFF2-40B4-BE49-F238E27FC236}">
                <a16:creationId xmlns:a16="http://schemas.microsoft.com/office/drawing/2014/main" id="{1C1209A3-4145-7B5A-E49E-19097193CBD7}"/>
              </a:ext>
            </a:extLst>
          </p:cNvPr>
          <p:cNvSpPr txBox="1"/>
          <p:nvPr/>
        </p:nvSpPr>
        <p:spPr>
          <a:xfrm>
            <a:off x="3858669" y="2272039"/>
            <a:ext cx="274319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r>
              <a:rPr lang="en-US"/>
              <a:t>Clayey</a:t>
            </a:r>
          </a:p>
          <a:p>
            <a:pPr marL="285750" indent="-285750">
              <a:buFont typeface="Arial"/>
              <a:buChar char="•"/>
            </a:pPr>
            <a:r>
              <a:rPr lang="en-US"/>
              <a:t>Loamy</a:t>
            </a:r>
          </a:p>
          <a:p>
            <a:pPr marL="285750" indent="-285750">
              <a:buFont typeface="Arial"/>
              <a:buChar char="•"/>
            </a:pPr>
            <a:r>
              <a:rPr lang="en-US"/>
              <a:t>Red</a:t>
            </a:r>
          </a:p>
          <a:p>
            <a:pPr marL="285750" indent="-285750">
              <a:buFont typeface="Arial"/>
              <a:buChar char="•"/>
            </a:pPr>
            <a:r>
              <a:rPr lang="en-US"/>
              <a:t>Black</a:t>
            </a:r>
          </a:p>
          <a:p>
            <a:pPr marL="285750" indent="-285750">
              <a:buFont typeface="Arial"/>
              <a:buChar char="•"/>
            </a:pPr>
            <a:r>
              <a:rPr lang="en-US"/>
              <a:t>Clayey-Loam</a:t>
            </a:r>
          </a:p>
          <a:p>
            <a:pPr marL="285750" indent="-285750">
              <a:buFont typeface="Arial"/>
              <a:buChar char="•"/>
            </a:pPr>
            <a:r>
              <a:rPr lang="en-US"/>
              <a:t>Sandy-Loam</a:t>
            </a:r>
          </a:p>
          <a:p>
            <a:pPr marL="285750" indent="-285750">
              <a:buFont typeface="Arial"/>
              <a:buChar char="•"/>
            </a:pPr>
            <a:r>
              <a:rPr lang="en-US"/>
              <a:t>Alluvial</a:t>
            </a:r>
          </a:p>
          <a:p>
            <a:pPr marL="285750" indent="-285750">
              <a:buFont typeface="Arial"/>
              <a:buChar char="•"/>
            </a:pPr>
            <a:r>
              <a:rPr lang="en-US"/>
              <a:t>Laterite</a:t>
            </a:r>
          </a:p>
        </p:txBody>
      </p:sp>
      <p:sp>
        <p:nvSpPr>
          <p:cNvPr id="12" name="TextBox 11">
            <a:extLst>
              <a:ext uri="{FF2B5EF4-FFF2-40B4-BE49-F238E27FC236}">
                <a16:creationId xmlns:a16="http://schemas.microsoft.com/office/drawing/2014/main" id="{D8A8F263-8635-4DCA-1B1F-58F3534FDD48}"/>
              </a:ext>
            </a:extLst>
          </p:cNvPr>
          <p:cNvSpPr txBox="1"/>
          <p:nvPr/>
        </p:nvSpPr>
        <p:spPr>
          <a:xfrm>
            <a:off x="6485873" y="2216585"/>
            <a:ext cx="274319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r>
              <a:rPr lang="en-US"/>
              <a:t>Rabi</a:t>
            </a:r>
          </a:p>
          <a:p>
            <a:pPr marL="285750" indent="-285750">
              <a:buFont typeface="Arial"/>
              <a:buChar char="•"/>
            </a:pPr>
            <a:r>
              <a:rPr lang="en-US"/>
              <a:t>Kharif</a:t>
            </a:r>
          </a:p>
          <a:p>
            <a:pPr marL="285750" indent="-285750">
              <a:buFont typeface="Arial"/>
              <a:buChar char="•"/>
            </a:pPr>
            <a:r>
              <a:rPr lang="en-US"/>
              <a:t>Zaid</a:t>
            </a:r>
          </a:p>
        </p:txBody>
      </p:sp>
      <p:sp>
        <p:nvSpPr>
          <p:cNvPr id="13" name="TextBox 12">
            <a:extLst>
              <a:ext uri="{FF2B5EF4-FFF2-40B4-BE49-F238E27FC236}">
                <a16:creationId xmlns:a16="http://schemas.microsoft.com/office/drawing/2014/main" id="{4B0FF79D-24AB-D5E9-4380-53A483E8198B}"/>
              </a:ext>
            </a:extLst>
          </p:cNvPr>
          <p:cNvSpPr txBox="1"/>
          <p:nvPr/>
        </p:nvSpPr>
        <p:spPr>
          <a:xfrm>
            <a:off x="9099020" y="2164471"/>
            <a:ext cx="2743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US"/>
              <a:t>Food crop</a:t>
            </a:r>
          </a:p>
          <a:p>
            <a:pPr marL="285750" indent="-285750">
              <a:buFont typeface="Arial" panose="020B0604020202020204" pitchFamily="34" charset="0"/>
              <a:buChar char="•"/>
            </a:pPr>
            <a:r>
              <a:rPr lang="en-US"/>
              <a:t>Cash crop</a:t>
            </a:r>
          </a:p>
        </p:txBody>
      </p:sp>
    </p:spTree>
    <p:extLst>
      <p:ext uri="{BB962C8B-B14F-4D97-AF65-F5344CB8AC3E}">
        <p14:creationId xmlns:p14="http://schemas.microsoft.com/office/powerpoint/2010/main" val="3777967107"/>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3CDF969-A376-43B7-C24B-9F249B41773E}"/>
              </a:ext>
            </a:extLst>
          </p:cNvPr>
          <p:cNvPicPr>
            <a:picLocks noChangeAspect="1"/>
          </p:cNvPicPr>
          <p:nvPr/>
        </p:nvPicPr>
        <p:blipFill rotWithShape="1">
          <a:blip r:embed="rId2"/>
          <a:srcRect l="20082" r="20660" b="6250"/>
          <a:stretch/>
        </p:blipFill>
        <p:spPr>
          <a:xfrm>
            <a:off x="4485557" y="-40630"/>
            <a:ext cx="7706443" cy="6857990"/>
          </a:xfrm>
          <a:prstGeom prst="rect">
            <a:avLst/>
          </a:prstGeom>
        </p:spPr>
      </p:pic>
      <p:sp useBgFill="1">
        <p:nvSpPr>
          <p:cNvPr id="9" name="Freeform: Shape 8">
            <a:extLst>
              <a:ext uri="{FF2B5EF4-FFF2-40B4-BE49-F238E27FC236}">
                <a16:creationId xmlns:a16="http://schemas.microsoft.com/office/drawing/2014/main" id="{23C7736A-5A08-4021-9AB6-390DFF506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8170246" cy="6858000"/>
          </a:xfrm>
          <a:custGeom>
            <a:avLst/>
            <a:gdLst>
              <a:gd name="connsiteX0" fmla="*/ 4738960 w 8170246"/>
              <a:gd name="connsiteY0" fmla="*/ 0 h 6858000"/>
              <a:gd name="connsiteX1" fmla="*/ 4862151 w 8170246"/>
              <a:gd name="connsiteY1" fmla="*/ 0 h 6858000"/>
              <a:gd name="connsiteX2" fmla="*/ 8088169 w 8170246"/>
              <a:gd name="connsiteY2" fmla="*/ 3226735 h 6858000"/>
              <a:gd name="connsiteX3" fmla="*/ 8088169 w 8170246"/>
              <a:gd name="connsiteY3" fmla="*/ 3626507 h 6858000"/>
              <a:gd name="connsiteX4" fmla="*/ 4857393 w 8170246"/>
              <a:gd name="connsiteY4" fmla="*/ 6858000 h 6858000"/>
              <a:gd name="connsiteX5" fmla="*/ 4783581 w 8170246"/>
              <a:gd name="connsiteY5" fmla="*/ 6858000 h 6858000"/>
              <a:gd name="connsiteX6" fmla="*/ 4734202 w 8170246"/>
              <a:gd name="connsiteY6" fmla="*/ 6858000 h 6858000"/>
              <a:gd name="connsiteX7" fmla="*/ 7964978 w 8170246"/>
              <a:gd name="connsiteY7" fmla="*/ 3626507 h 6858000"/>
              <a:gd name="connsiteX8" fmla="*/ 7964978 w 8170246"/>
              <a:gd name="connsiteY8" fmla="*/ 3226735 h 6858000"/>
              <a:gd name="connsiteX9" fmla="*/ 4738960 w 8170246"/>
              <a:gd name="connsiteY9" fmla="*/ 0 h 6858000"/>
              <a:gd name="connsiteX10" fmla="*/ 0 w 8170246"/>
              <a:gd name="connsiteY10" fmla="*/ 0 h 6858000"/>
              <a:gd name="connsiteX11" fmla="*/ 98791 w 8170246"/>
              <a:gd name="connsiteY11" fmla="*/ 0 h 6858000"/>
              <a:gd name="connsiteX12" fmla="*/ 4456718 w 8170246"/>
              <a:gd name="connsiteY12" fmla="*/ 0 h 6858000"/>
              <a:gd name="connsiteX13" fmla="*/ 4603489 w 8170246"/>
              <a:gd name="connsiteY13" fmla="*/ 0 h 6858000"/>
              <a:gd name="connsiteX14" fmla="*/ 7829507 w 8170246"/>
              <a:gd name="connsiteY14" fmla="*/ 3226735 h 6858000"/>
              <a:gd name="connsiteX15" fmla="*/ 7829507 w 8170246"/>
              <a:gd name="connsiteY15" fmla="*/ 3626507 h 6858000"/>
              <a:gd name="connsiteX16" fmla="*/ 4598731 w 8170246"/>
              <a:gd name="connsiteY16" fmla="*/ 6858000 h 6858000"/>
              <a:gd name="connsiteX17" fmla="*/ 4540663 w 8170246"/>
              <a:gd name="connsiteY17" fmla="*/ 6858000 h 6858000"/>
              <a:gd name="connsiteX18" fmla="*/ 133398 w 8170246"/>
              <a:gd name="connsiteY18" fmla="*/ 6858000 h 6858000"/>
              <a:gd name="connsiteX19" fmla="*/ 0 w 8170246"/>
              <a:gd name="connsiteY1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70246" h="6858000">
                <a:moveTo>
                  <a:pt x="4738960" y="0"/>
                </a:moveTo>
                <a:lnTo>
                  <a:pt x="4862151" y="0"/>
                </a:lnTo>
                <a:cubicBezTo>
                  <a:pt x="4862151" y="0"/>
                  <a:pt x="4862151" y="0"/>
                  <a:pt x="8088169" y="3226735"/>
                </a:cubicBezTo>
                <a:cubicBezTo>
                  <a:pt x="8197606" y="3336196"/>
                  <a:pt x="8197606" y="3517045"/>
                  <a:pt x="8088169" y="3626507"/>
                </a:cubicBezTo>
                <a:cubicBezTo>
                  <a:pt x="8088169" y="3626507"/>
                  <a:pt x="8088169" y="3626507"/>
                  <a:pt x="4857393" y="6858000"/>
                </a:cubicBezTo>
                <a:cubicBezTo>
                  <a:pt x="4857393" y="6858000"/>
                  <a:pt x="4857393" y="6858000"/>
                  <a:pt x="4783581" y="6858000"/>
                </a:cubicBezTo>
                <a:lnTo>
                  <a:pt x="4734202" y="6858000"/>
                </a:lnTo>
                <a:cubicBezTo>
                  <a:pt x="7964978" y="3626507"/>
                  <a:pt x="7964978" y="3626507"/>
                  <a:pt x="7964978" y="3626507"/>
                </a:cubicBezTo>
                <a:cubicBezTo>
                  <a:pt x="8074415" y="3517045"/>
                  <a:pt x="8074415" y="3336196"/>
                  <a:pt x="7964978" y="3226735"/>
                </a:cubicBezTo>
                <a:cubicBezTo>
                  <a:pt x="4738960" y="0"/>
                  <a:pt x="4738960" y="0"/>
                  <a:pt x="4738960" y="0"/>
                </a:cubicBezTo>
                <a:close/>
                <a:moveTo>
                  <a:pt x="0" y="0"/>
                </a:moveTo>
                <a:lnTo>
                  <a:pt x="98791" y="0"/>
                </a:lnTo>
                <a:cubicBezTo>
                  <a:pt x="1075904" y="0"/>
                  <a:pt x="2469401" y="0"/>
                  <a:pt x="4456718" y="0"/>
                </a:cubicBezTo>
                <a:lnTo>
                  <a:pt x="4603489" y="0"/>
                </a:lnTo>
                <a:cubicBezTo>
                  <a:pt x="4603489" y="0"/>
                  <a:pt x="4603489" y="0"/>
                  <a:pt x="7829507" y="3226735"/>
                </a:cubicBezTo>
                <a:cubicBezTo>
                  <a:pt x="7938944" y="3336196"/>
                  <a:pt x="7938944" y="3517045"/>
                  <a:pt x="7829507" y="3626507"/>
                </a:cubicBezTo>
                <a:cubicBezTo>
                  <a:pt x="7829507" y="3626507"/>
                  <a:pt x="7829507" y="3626507"/>
                  <a:pt x="4598731" y="6858000"/>
                </a:cubicBezTo>
                <a:lnTo>
                  <a:pt x="4540663" y="6858000"/>
                </a:lnTo>
                <a:cubicBezTo>
                  <a:pt x="4077749" y="6858000"/>
                  <a:pt x="2938270" y="6858000"/>
                  <a:pt x="133398" y="6858000"/>
                </a:cubicBezTo>
                <a:lnTo>
                  <a:pt x="0" y="685800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noAutofit/>
          </a:bodyPr>
          <a:lstStyle/>
          <a:p>
            <a:endParaRPr lang="en-US"/>
          </a:p>
        </p:txBody>
      </p:sp>
      <p:sp>
        <p:nvSpPr>
          <p:cNvPr id="2" name="Title 1">
            <a:extLst>
              <a:ext uri="{FF2B5EF4-FFF2-40B4-BE49-F238E27FC236}">
                <a16:creationId xmlns:a16="http://schemas.microsoft.com/office/drawing/2014/main" id="{C6FEA9BE-0E9A-C2CA-292B-D7CB01893BB8}"/>
              </a:ext>
            </a:extLst>
          </p:cNvPr>
          <p:cNvSpPr>
            <a:spLocks noGrp="1"/>
          </p:cNvSpPr>
          <p:nvPr>
            <p:ph type="title"/>
          </p:nvPr>
        </p:nvSpPr>
        <p:spPr>
          <a:xfrm>
            <a:off x="295443" y="154384"/>
            <a:ext cx="4623955" cy="1280890"/>
          </a:xfrm>
        </p:spPr>
        <p:txBody>
          <a:bodyPr>
            <a:normAutofit/>
          </a:bodyPr>
          <a:lstStyle/>
          <a:p>
            <a:r>
              <a:rPr lang="en-GB" b="1">
                <a:latin typeface="Century Gothic"/>
              </a:rPr>
              <a:t>CROPS</a:t>
            </a:r>
          </a:p>
        </p:txBody>
      </p:sp>
      <p:sp>
        <p:nvSpPr>
          <p:cNvPr id="11" name="Rectangle 10">
            <a:extLst>
              <a:ext uri="{FF2B5EF4-FFF2-40B4-BE49-F238E27FC236}">
                <a16:creationId xmlns:a16="http://schemas.microsoft.com/office/drawing/2014/main" id="{433DF4D3-8A35-461A-ABE0-F56B78A13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841EADA2-3379-9D35-DD60-6DFCECFF11BA}"/>
              </a:ext>
            </a:extLst>
          </p:cNvPr>
          <p:cNvSpPr>
            <a:spLocks noGrp="1"/>
          </p:cNvSpPr>
          <p:nvPr>
            <p:ph idx="1"/>
          </p:nvPr>
        </p:nvSpPr>
        <p:spPr>
          <a:xfrm>
            <a:off x="291730" y="1256778"/>
            <a:ext cx="6254265" cy="5228553"/>
          </a:xfrm>
        </p:spPr>
        <p:txBody>
          <a:bodyPr vert="horz" lIns="91440" tIns="45720" rIns="91440" bIns="45720" rtlCol="0" anchor="t">
            <a:normAutofit/>
          </a:bodyPr>
          <a:lstStyle/>
          <a:p>
            <a:r>
              <a:rPr lang="en-GB"/>
              <a:t>Rice                                  </a:t>
            </a:r>
          </a:p>
          <a:p>
            <a:r>
              <a:rPr lang="en-GB"/>
              <a:t>Wheat</a:t>
            </a:r>
          </a:p>
          <a:p>
            <a:r>
              <a:rPr lang="en-GB"/>
              <a:t>Tea</a:t>
            </a:r>
          </a:p>
          <a:p>
            <a:r>
              <a:rPr lang="en-GB"/>
              <a:t>Sugar cane</a:t>
            </a:r>
          </a:p>
          <a:p>
            <a:r>
              <a:rPr lang="en-GB"/>
              <a:t>Cotton</a:t>
            </a:r>
          </a:p>
          <a:p>
            <a:r>
              <a:rPr lang="en-GB"/>
              <a:t>Tobacco-</a:t>
            </a:r>
            <a:r>
              <a:rPr lang="en-GB" err="1"/>
              <a:t>biddi</a:t>
            </a:r>
            <a:endParaRPr lang="en-GB"/>
          </a:p>
          <a:p>
            <a:r>
              <a:rPr lang="en-GB"/>
              <a:t>Tobacco-cheroot</a:t>
            </a:r>
          </a:p>
          <a:p>
            <a:r>
              <a:rPr lang="en-GB"/>
              <a:t>Tobacco-FCV</a:t>
            </a:r>
          </a:p>
          <a:p>
            <a:r>
              <a:rPr lang="en-GB"/>
              <a:t>Tobacco-</a:t>
            </a:r>
            <a:r>
              <a:rPr lang="en-GB" err="1"/>
              <a:t>Hokka</a:t>
            </a:r>
            <a:endParaRPr lang="en-GB"/>
          </a:p>
          <a:p>
            <a:r>
              <a:rPr lang="en-GB"/>
              <a:t>Jute</a:t>
            </a:r>
          </a:p>
          <a:p>
            <a:r>
              <a:rPr lang="en-GB"/>
              <a:t>Jowar</a:t>
            </a:r>
          </a:p>
          <a:p>
            <a:r>
              <a:rPr lang="en-GB"/>
              <a:t>Rubber</a:t>
            </a:r>
          </a:p>
          <a:p>
            <a:endParaRPr lang="en-GB"/>
          </a:p>
          <a:p>
            <a:pPr>
              <a:spcBef>
                <a:spcPts val="0"/>
              </a:spcBef>
              <a:buChar char="•"/>
            </a:pPr>
            <a:endParaRPr lang="en-GB"/>
          </a:p>
          <a:p>
            <a:endParaRPr lang="en-GB"/>
          </a:p>
          <a:p>
            <a:endParaRPr lang="en-GB"/>
          </a:p>
        </p:txBody>
      </p:sp>
    </p:spTree>
    <p:extLst>
      <p:ext uri="{BB962C8B-B14F-4D97-AF65-F5344CB8AC3E}">
        <p14:creationId xmlns:p14="http://schemas.microsoft.com/office/powerpoint/2010/main" val="3536312916"/>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pic>
        <p:nvPicPr>
          <p:cNvPr id="4" name="Picture 25">
            <a:extLst>
              <a:ext uri="{FF2B5EF4-FFF2-40B4-BE49-F238E27FC236}">
                <a16:creationId xmlns:a16="http://schemas.microsoft.com/office/drawing/2014/main" id="{472FD6C7-0D7E-C9A2-552B-B9F5695CA8B5}"/>
              </a:ext>
            </a:extLst>
          </p:cNvPr>
          <p:cNvPicPr>
            <a:picLocks noChangeAspect="1"/>
          </p:cNvPicPr>
          <p:nvPr/>
        </p:nvPicPr>
        <p:blipFill rotWithShape="1">
          <a:blip r:embed="rId2"/>
          <a:srcRect t="1668" r="-1" b="-1"/>
          <a:stretch/>
        </p:blipFill>
        <p:spPr>
          <a:xfrm>
            <a:off x="4485557" y="10"/>
            <a:ext cx="7706443" cy="6857990"/>
          </a:xfrm>
          <a:prstGeom prst="rect">
            <a:avLst/>
          </a:prstGeom>
        </p:spPr>
      </p:pic>
      <p:sp useBgFill="1">
        <p:nvSpPr>
          <p:cNvPr id="36" name="Freeform: Shape 35">
            <a:extLst>
              <a:ext uri="{FF2B5EF4-FFF2-40B4-BE49-F238E27FC236}">
                <a16:creationId xmlns:a16="http://schemas.microsoft.com/office/drawing/2014/main" id="{23C7736A-5A08-4021-9AB6-390DFF506A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8170246" cy="6858000"/>
          </a:xfrm>
          <a:custGeom>
            <a:avLst/>
            <a:gdLst>
              <a:gd name="connsiteX0" fmla="*/ 4738960 w 8170246"/>
              <a:gd name="connsiteY0" fmla="*/ 0 h 6858000"/>
              <a:gd name="connsiteX1" fmla="*/ 4862151 w 8170246"/>
              <a:gd name="connsiteY1" fmla="*/ 0 h 6858000"/>
              <a:gd name="connsiteX2" fmla="*/ 8088169 w 8170246"/>
              <a:gd name="connsiteY2" fmla="*/ 3226735 h 6858000"/>
              <a:gd name="connsiteX3" fmla="*/ 8088169 w 8170246"/>
              <a:gd name="connsiteY3" fmla="*/ 3626507 h 6858000"/>
              <a:gd name="connsiteX4" fmla="*/ 4857393 w 8170246"/>
              <a:gd name="connsiteY4" fmla="*/ 6858000 h 6858000"/>
              <a:gd name="connsiteX5" fmla="*/ 4783581 w 8170246"/>
              <a:gd name="connsiteY5" fmla="*/ 6858000 h 6858000"/>
              <a:gd name="connsiteX6" fmla="*/ 4734202 w 8170246"/>
              <a:gd name="connsiteY6" fmla="*/ 6858000 h 6858000"/>
              <a:gd name="connsiteX7" fmla="*/ 7964978 w 8170246"/>
              <a:gd name="connsiteY7" fmla="*/ 3626507 h 6858000"/>
              <a:gd name="connsiteX8" fmla="*/ 7964978 w 8170246"/>
              <a:gd name="connsiteY8" fmla="*/ 3226735 h 6858000"/>
              <a:gd name="connsiteX9" fmla="*/ 4738960 w 8170246"/>
              <a:gd name="connsiteY9" fmla="*/ 0 h 6858000"/>
              <a:gd name="connsiteX10" fmla="*/ 0 w 8170246"/>
              <a:gd name="connsiteY10" fmla="*/ 0 h 6858000"/>
              <a:gd name="connsiteX11" fmla="*/ 98791 w 8170246"/>
              <a:gd name="connsiteY11" fmla="*/ 0 h 6858000"/>
              <a:gd name="connsiteX12" fmla="*/ 4456718 w 8170246"/>
              <a:gd name="connsiteY12" fmla="*/ 0 h 6858000"/>
              <a:gd name="connsiteX13" fmla="*/ 4603489 w 8170246"/>
              <a:gd name="connsiteY13" fmla="*/ 0 h 6858000"/>
              <a:gd name="connsiteX14" fmla="*/ 7829507 w 8170246"/>
              <a:gd name="connsiteY14" fmla="*/ 3226735 h 6858000"/>
              <a:gd name="connsiteX15" fmla="*/ 7829507 w 8170246"/>
              <a:gd name="connsiteY15" fmla="*/ 3626507 h 6858000"/>
              <a:gd name="connsiteX16" fmla="*/ 4598731 w 8170246"/>
              <a:gd name="connsiteY16" fmla="*/ 6858000 h 6858000"/>
              <a:gd name="connsiteX17" fmla="*/ 4540663 w 8170246"/>
              <a:gd name="connsiteY17" fmla="*/ 6858000 h 6858000"/>
              <a:gd name="connsiteX18" fmla="*/ 133398 w 8170246"/>
              <a:gd name="connsiteY18" fmla="*/ 6858000 h 6858000"/>
              <a:gd name="connsiteX19" fmla="*/ 0 w 8170246"/>
              <a:gd name="connsiteY1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70246" h="6858000">
                <a:moveTo>
                  <a:pt x="4738960" y="0"/>
                </a:moveTo>
                <a:lnTo>
                  <a:pt x="4862151" y="0"/>
                </a:lnTo>
                <a:cubicBezTo>
                  <a:pt x="4862151" y="0"/>
                  <a:pt x="4862151" y="0"/>
                  <a:pt x="8088169" y="3226735"/>
                </a:cubicBezTo>
                <a:cubicBezTo>
                  <a:pt x="8197606" y="3336196"/>
                  <a:pt x="8197606" y="3517045"/>
                  <a:pt x="8088169" y="3626507"/>
                </a:cubicBezTo>
                <a:cubicBezTo>
                  <a:pt x="8088169" y="3626507"/>
                  <a:pt x="8088169" y="3626507"/>
                  <a:pt x="4857393" y="6858000"/>
                </a:cubicBezTo>
                <a:cubicBezTo>
                  <a:pt x="4857393" y="6858000"/>
                  <a:pt x="4857393" y="6858000"/>
                  <a:pt x="4783581" y="6858000"/>
                </a:cubicBezTo>
                <a:lnTo>
                  <a:pt x="4734202" y="6858000"/>
                </a:lnTo>
                <a:cubicBezTo>
                  <a:pt x="7964978" y="3626507"/>
                  <a:pt x="7964978" y="3626507"/>
                  <a:pt x="7964978" y="3626507"/>
                </a:cubicBezTo>
                <a:cubicBezTo>
                  <a:pt x="8074415" y="3517045"/>
                  <a:pt x="8074415" y="3336196"/>
                  <a:pt x="7964978" y="3226735"/>
                </a:cubicBezTo>
                <a:cubicBezTo>
                  <a:pt x="4738960" y="0"/>
                  <a:pt x="4738960" y="0"/>
                  <a:pt x="4738960" y="0"/>
                </a:cubicBezTo>
                <a:close/>
                <a:moveTo>
                  <a:pt x="0" y="0"/>
                </a:moveTo>
                <a:lnTo>
                  <a:pt x="98791" y="0"/>
                </a:lnTo>
                <a:cubicBezTo>
                  <a:pt x="1075904" y="0"/>
                  <a:pt x="2469401" y="0"/>
                  <a:pt x="4456718" y="0"/>
                </a:cubicBezTo>
                <a:lnTo>
                  <a:pt x="4603489" y="0"/>
                </a:lnTo>
                <a:cubicBezTo>
                  <a:pt x="4603489" y="0"/>
                  <a:pt x="4603489" y="0"/>
                  <a:pt x="7829507" y="3226735"/>
                </a:cubicBezTo>
                <a:cubicBezTo>
                  <a:pt x="7938944" y="3336196"/>
                  <a:pt x="7938944" y="3517045"/>
                  <a:pt x="7829507" y="3626507"/>
                </a:cubicBezTo>
                <a:cubicBezTo>
                  <a:pt x="7829507" y="3626507"/>
                  <a:pt x="7829507" y="3626507"/>
                  <a:pt x="4598731" y="6858000"/>
                </a:cubicBezTo>
                <a:lnTo>
                  <a:pt x="4540663" y="6858000"/>
                </a:lnTo>
                <a:cubicBezTo>
                  <a:pt x="4077749" y="6858000"/>
                  <a:pt x="2938270" y="6858000"/>
                  <a:pt x="133398" y="6858000"/>
                </a:cubicBezTo>
                <a:lnTo>
                  <a:pt x="0" y="685800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vert="horz" wrap="square" lIns="91440" tIns="45720" rIns="91440" bIns="45720" numCol="1" anchor="t" anchorCtr="0" compatLnSpc="1">
            <a:prstTxWarp prst="textNoShape">
              <a:avLst/>
            </a:prstTxWarp>
            <a:noAutofit/>
          </a:bodyPr>
          <a:lstStyle/>
          <a:p>
            <a:endParaRPr lang="en-US"/>
          </a:p>
        </p:txBody>
      </p:sp>
      <p:sp>
        <p:nvSpPr>
          <p:cNvPr id="2" name="Title 1">
            <a:extLst>
              <a:ext uri="{FF2B5EF4-FFF2-40B4-BE49-F238E27FC236}">
                <a16:creationId xmlns:a16="http://schemas.microsoft.com/office/drawing/2014/main" id="{58C81163-7439-9C22-8697-D0164C2962FF}"/>
              </a:ext>
            </a:extLst>
          </p:cNvPr>
          <p:cNvSpPr>
            <a:spLocks noGrp="1"/>
          </p:cNvSpPr>
          <p:nvPr>
            <p:ph type="title"/>
          </p:nvPr>
        </p:nvSpPr>
        <p:spPr>
          <a:xfrm>
            <a:off x="535525" y="624110"/>
            <a:ext cx="4623955" cy="1280890"/>
          </a:xfrm>
        </p:spPr>
        <p:txBody>
          <a:bodyPr>
            <a:normAutofit/>
          </a:bodyPr>
          <a:lstStyle/>
          <a:p>
            <a:r>
              <a:rPr lang="en-US" b="1"/>
              <a:t>CROPS</a:t>
            </a:r>
          </a:p>
        </p:txBody>
      </p:sp>
      <p:sp>
        <p:nvSpPr>
          <p:cNvPr id="38" name="Rectangle 37">
            <a:extLst>
              <a:ext uri="{FF2B5EF4-FFF2-40B4-BE49-F238E27FC236}">
                <a16:creationId xmlns:a16="http://schemas.microsoft.com/office/drawing/2014/main" id="{433DF4D3-8A35-461A-ABE0-F56B78A13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1" name="Content Placeholder 30">
            <a:extLst>
              <a:ext uri="{FF2B5EF4-FFF2-40B4-BE49-F238E27FC236}">
                <a16:creationId xmlns:a16="http://schemas.microsoft.com/office/drawing/2014/main" id="{01F0B55D-2815-E8E8-4799-AC057B931385}"/>
              </a:ext>
            </a:extLst>
          </p:cNvPr>
          <p:cNvSpPr>
            <a:spLocks noGrp="1"/>
          </p:cNvSpPr>
          <p:nvPr>
            <p:ph idx="1"/>
          </p:nvPr>
        </p:nvSpPr>
        <p:spPr>
          <a:xfrm>
            <a:off x="532856" y="1830888"/>
            <a:ext cx="8915400" cy="3777622"/>
          </a:xfrm>
        </p:spPr>
        <p:txBody>
          <a:bodyPr vert="horz" lIns="91440" tIns="45720" rIns="91440" bIns="45720" rtlCol="0" anchor="t">
            <a:normAutofit lnSpcReduction="10000"/>
          </a:bodyPr>
          <a:lstStyle/>
          <a:p>
            <a:r>
              <a:rPr lang="en-US"/>
              <a:t>Ragi</a:t>
            </a:r>
          </a:p>
          <a:p>
            <a:r>
              <a:rPr lang="en-US"/>
              <a:t>Bajra</a:t>
            </a:r>
          </a:p>
          <a:p>
            <a:r>
              <a:rPr lang="en-US"/>
              <a:t>Coffee</a:t>
            </a:r>
          </a:p>
          <a:p>
            <a:r>
              <a:rPr lang="en-US"/>
              <a:t>Mustard</a:t>
            </a:r>
          </a:p>
          <a:p>
            <a:r>
              <a:rPr lang="en-US"/>
              <a:t>Sunflower</a:t>
            </a:r>
          </a:p>
          <a:p>
            <a:r>
              <a:rPr lang="en-US"/>
              <a:t>Groundnut</a:t>
            </a:r>
          </a:p>
          <a:p>
            <a:r>
              <a:rPr lang="en-US"/>
              <a:t>Bengal gram</a:t>
            </a:r>
          </a:p>
          <a:p>
            <a:r>
              <a:rPr lang="en-US" err="1"/>
              <a:t>Arhar</a:t>
            </a:r>
          </a:p>
          <a:p>
            <a:r>
              <a:rPr lang="en-US"/>
              <a:t>Moong</a:t>
            </a:r>
          </a:p>
          <a:p>
            <a:r>
              <a:rPr lang="en-US"/>
              <a:t>Masoor</a:t>
            </a:r>
          </a:p>
        </p:txBody>
      </p:sp>
    </p:spTree>
    <p:extLst>
      <p:ext uri="{BB962C8B-B14F-4D97-AF65-F5344CB8AC3E}">
        <p14:creationId xmlns:p14="http://schemas.microsoft.com/office/powerpoint/2010/main" val="4038172833"/>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7EF32-0776-B421-C7BB-EE36135C1D92}"/>
              </a:ext>
            </a:extLst>
          </p:cNvPr>
          <p:cNvSpPr>
            <a:spLocks noGrp="1"/>
          </p:cNvSpPr>
          <p:nvPr>
            <p:ph type="title"/>
          </p:nvPr>
        </p:nvSpPr>
        <p:spPr>
          <a:xfrm>
            <a:off x="1919990" y="643902"/>
            <a:ext cx="8911687" cy="1280890"/>
          </a:xfrm>
        </p:spPr>
        <p:txBody>
          <a:bodyPr>
            <a:normAutofit/>
          </a:bodyPr>
          <a:lstStyle/>
          <a:p>
            <a:pPr algn="ctr"/>
            <a:r>
              <a:rPr lang="en-GB" sz="5400">
                <a:latin typeface="Franklin Gothic"/>
              </a:rPr>
              <a:t>Code Breakdown</a:t>
            </a:r>
            <a:endParaRPr lang="en-US" sz="5400">
              <a:latin typeface="Franklin Gothic"/>
            </a:endParaRPr>
          </a:p>
        </p:txBody>
      </p:sp>
      <p:pic>
        <p:nvPicPr>
          <p:cNvPr id="4" name="Picture 4" descr="Text&#10;&#10;Description automatically generated">
            <a:extLst>
              <a:ext uri="{FF2B5EF4-FFF2-40B4-BE49-F238E27FC236}">
                <a16:creationId xmlns:a16="http://schemas.microsoft.com/office/drawing/2014/main" id="{C1090E61-420A-C2A1-B1BC-F55270F67DE6}"/>
              </a:ext>
            </a:extLst>
          </p:cNvPr>
          <p:cNvPicPr>
            <a:picLocks noGrp="1" noChangeAspect="1"/>
          </p:cNvPicPr>
          <p:nvPr>
            <p:ph idx="1"/>
          </p:nvPr>
        </p:nvPicPr>
        <p:blipFill>
          <a:blip r:embed="rId2"/>
          <a:stretch>
            <a:fillRect/>
          </a:stretch>
        </p:blipFill>
        <p:spPr>
          <a:xfrm>
            <a:off x="2312122" y="2934850"/>
            <a:ext cx="8915400" cy="2136165"/>
          </a:xfrm>
        </p:spPr>
      </p:pic>
      <p:sp>
        <p:nvSpPr>
          <p:cNvPr id="3" name="TextBox 2">
            <a:extLst>
              <a:ext uri="{FF2B5EF4-FFF2-40B4-BE49-F238E27FC236}">
                <a16:creationId xmlns:a16="http://schemas.microsoft.com/office/drawing/2014/main" id="{25284905-A02D-4D1D-7479-75CA8BCD0A60}"/>
              </a:ext>
            </a:extLst>
          </p:cNvPr>
          <p:cNvSpPr txBox="1"/>
          <p:nvPr/>
        </p:nvSpPr>
        <p:spPr>
          <a:xfrm>
            <a:off x="3186546" y="2427514"/>
            <a:ext cx="6095999" cy="3802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ranklin Gothic"/>
              </a:rPr>
              <a:t>First we take the input from the user</a:t>
            </a:r>
            <a:endParaRPr lang="en-US"/>
          </a:p>
        </p:txBody>
      </p:sp>
    </p:spTree>
    <p:extLst>
      <p:ext uri="{BB962C8B-B14F-4D97-AF65-F5344CB8AC3E}">
        <p14:creationId xmlns:p14="http://schemas.microsoft.com/office/powerpoint/2010/main" val="2151082"/>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EEA372DB-70B2-B349-A119-5748F7A740BC}"/>
              </a:ext>
            </a:extLst>
          </p:cNvPr>
          <p:cNvPicPr>
            <a:picLocks noChangeAspect="1"/>
          </p:cNvPicPr>
          <p:nvPr/>
        </p:nvPicPr>
        <p:blipFill>
          <a:blip r:embed="rId2"/>
          <a:stretch>
            <a:fillRect/>
          </a:stretch>
        </p:blipFill>
        <p:spPr>
          <a:xfrm>
            <a:off x="4715239" y="1507299"/>
            <a:ext cx="2991166" cy="5106443"/>
          </a:xfrm>
          <a:prstGeom prst="rect">
            <a:avLst/>
          </a:prstGeom>
        </p:spPr>
      </p:pic>
      <p:sp>
        <p:nvSpPr>
          <p:cNvPr id="5" name="TextBox 4">
            <a:extLst>
              <a:ext uri="{FF2B5EF4-FFF2-40B4-BE49-F238E27FC236}">
                <a16:creationId xmlns:a16="http://schemas.microsoft.com/office/drawing/2014/main" id="{C6EE6B26-2BC3-738A-46AB-C3A56DDA0C8B}"/>
              </a:ext>
            </a:extLst>
          </p:cNvPr>
          <p:cNvSpPr txBox="1"/>
          <p:nvPr/>
        </p:nvSpPr>
        <p:spPr>
          <a:xfrm>
            <a:off x="4234544" y="881744"/>
            <a:ext cx="385354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latin typeface="Franklin Gothic"/>
              </a:rPr>
              <a:t>Storing the crops in an array</a:t>
            </a:r>
            <a:endParaRPr lang="en-US" sz="2400"/>
          </a:p>
        </p:txBody>
      </p:sp>
    </p:spTree>
    <p:extLst>
      <p:ext uri="{BB962C8B-B14F-4D97-AF65-F5344CB8AC3E}">
        <p14:creationId xmlns:p14="http://schemas.microsoft.com/office/powerpoint/2010/main" val="697543607"/>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Text&#10;&#10;Description automatically generated">
            <a:extLst>
              <a:ext uri="{FF2B5EF4-FFF2-40B4-BE49-F238E27FC236}">
                <a16:creationId xmlns:a16="http://schemas.microsoft.com/office/drawing/2014/main" id="{54354866-0BAB-FCF3-D81C-4BDCC2F91A27}"/>
              </a:ext>
            </a:extLst>
          </p:cNvPr>
          <p:cNvPicPr>
            <a:picLocks noChangeAspect="1"/>
          </p:cNvPicPr>
          <p:nvPr/>
        </p:nvPicPr>
        <p:blipFill>
          <a:blip r:embed="rId2"/>
          <a:stretch>
            <a:fillRect/>
          </a:stretch>
        </p:blipFill>
        <p:spPr>
          <a:xfrm>
            <a:off x="2416630" y="2314471"/>
            <a:ext cx="7913912" cy="3785716"/>
          </a:xfrm>
          <a:prstGeom prst="rect">
            <a:avLst/>
          </a:prstGeom>
        </p:spPr>
      </p:pic>
      <p:sp>
        <p:nvSpPr>
          <p:cNvPr id="3" name="TextBox 2">
            <a:extLst>
              <a:ext uri="{FF2B5EF4-FFF2-40B4-BE49-F238E27FC236}">
                <a16:creationId xmlns:a16="http://schemas.microsoft.com/office/drawing/2014/main" id="{BBB58379-1C1E-9727-436F-259A94AB0A5D}"/>
              </a:ext>
            </a:extLst>
          </p:cNvPr>
          <p:cNvSpPr txBox="1"/>
          <p:nvPr/>
        </p:nvSpPr>
        <p:spPr>
          <a:xfrm>
            <a:off x="2024743" y="1371600"/>
            <a:ext cx="889362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latin typeface="Franklin Gothic"/>
              </a:rPr>
              <a:t>Taking index as the reference, storing the values in crop-type array</a:t>
            </a:r>
          </a:p>
        </p:txBody>
      </p:sp>
    </p:spTree>
    <p:extLst>
      <p:ext uri="{BB962C8B-B14F-4D97-AF65-F5344CB8AC3E}">
        <p14:creationId xmlns:p14="http://schemas.microsoft.com/office/powerpoint/2010/main" val="2036139564"/>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16" name="Rectangle 9">
            <a:extLst>
              <a:ext uri="{FF2B5EF4-FFF2-40B4-BE49-F238E27FC236}">
                <a16:creationId xmlns:a16="http://schemas.microsoft.com/office/drawing/2014/main" id="{2D1F56FB-5E45-4350-BA6B-711E868CA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1">
            <a:extLst>
              <a:ext uri="{FF2B5EF4-FFF2-40B4-BE49-F238E27FC236}">
                <a16:creationId xmlns:a16="http://schemas.microsoft.com/office/drawing/2014/main" id="{D4752C83-BC04-4990-9D69-7C2B8C05E2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5400" cap="sq">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Text&#10;&#10;Description automatically generated">
            <a:extLst>
              <a:ext uri="{FF2B5EF4-FFF2-40B4-BE49-F238E27FC236}">
                <a16:creationId xmlns:a16="http://schemas.microsoft.com/office/drawing/2014/main" id="{DFD2E4B3-7A0F-C34F-2AB5-22561CDF43B2}"/>
              </a:ext>
            </a:extLst>
          </p:cNvPr>
          <p:cNvPicPr>
            <a:picLocks noChangeAspect="1"/>
          </p:cNvPicPr>
          <p:nvPr/>
        </p:nvPicPr>
        <p:blipFill rotWithShape="1">
          <a:blip r:embed="rId2"/>
          <a:srcRect r="-3" b="8220"/>
          <a:stretch/>
        </p:blipFill>
        <p:spPr>
          <a:xfrm>
            <a:off x="632582" y="643467"/>
            <a:ext cx="5372099" cy="5571066"/>
          </a:xfrm>
          <a:prstGeom prst="rect">
            <a:avLst/>
          </a:prstGeom>
        </p:spPr>
      </p:pic>
      <p:pic>
        <p:nvPicPr>
          <p:cNvPr id="5" name="Picture 5" descr="Text&#10;&#10;Description automatically generated">
            <a:extLst>
              <a:ext uri="{FF2B5EF4-FFF2-40B4-BE49-F238E27FC236}">
                <a16:creationId xmlns:a16="http://schemas.microsoft.com/office/drawing/2014/main" id="{221565E2-D7FE-D65B-9AE9-C3A8D57482A3}"/>
              </a:ext>
            </a:extLst>
          </p:cNvPr>
          <p:cNvPicPr>
            <a:picLocks noChangeAspect="1"/>
          </p:cNvPicPr>
          <p:nvPr/>
        </p:nvPicPr>
        <p:blipFill rotWithShape="1">
          <a:blip r:embed="rId3"/>
          <a:srcRect r="1" b="3038"/>
          <a:stretch/>
        </p:blipFill>
        <p:spPr>
          <a:xfrm>
            <a:off x="6176433" y="643467"/>
            <a:ext cx="5372099" cy="5571066"/>
          </a:xfrm>
          <a:prstGeom prst="rect">
            <a:avLst/>
          </a:prstGeom>
        </p:spPr>
      </p:pic>
      <p:sp>
        <p:nvSpPr>
          <p:cNvPr id="7" name="TextBox 6">
            <a:extLst>
              <a:ext uri="{FF2B5EF4-FFF2-40B4-BE49-F238E27FC236}">
                <a16:creationId xmlns:a16="http://schemas.microsoft.com/office/drawing/2014/main" id="{FE6C25D5-606C-619D-8950-F73D0B20FDA1}"/>
              </a:ext>
            </a:extLst>
          </p:cNvPr>
          <p:cNvSpPr txBox="1"/>
          <p:nvPr/>
        </p:nvSpPr>
        <p:spPr>
          <a:xfrm>
            <a:off x="2080533" y="66675"/>
            <a:ext cx="791391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Franklin Gothic"/>
              </a:rPr>
              <a:t>Storing the value in soil-type and season-type array</a:t>
            </a:r>
          </a:p>
        </p:txBody>
      </p:sp>
    </p:spTree>
    <p:extLst>
      <p:ext uri="{BB962C8B-B14F-4D97-AF65-F5344CB8AC3E}">
        <p14:creationId xmlns:p14="http://schemas.microsoft.com/office/powerpoint/2010/main" val="2752224375"/>
      </p:ext>
    </p:extLst>
  </p:cSld>
  <p:clrMapOvr>
    <a:masterClrMapping/>
  </p:clrMapOvr>
  <mc:AlternateContent xmlns:mc="http://schemas.openxmlformats.org/markup-compatibility/2006">
    <mc:Choice xmlns:p14="http://schemas.microsoft.com/office/powerpoint/2010/main" Requires="p14">
      <p:transition p14:dur="250">
        <p:cut/>
      </p:transition>
    </mc:Choice>
    <mc:Fallback>
      <p:transition>
        <p:cut/>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Application>Microsoft Office PowerPoint</Application>
  <PresentationFormat>Widescreen</PresentationFormat>
  <Slides>15</Slides>
  <Notes>1</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Wisp</vt:lpstr>
      <vt:lpstr>FARMER'S FRIEND</vt:lpstr>
      <vt:lpstr>Why Farmer's Friend ?</vt:lpstr>
      <vt:lpstr>PowerPoint Presentation</vt:lpstr>
      <vt:lpstr>CROPS</vt:lpstr>
      <vt:lpstr>CROPS</vt:lpstr>
      <vt:lpstr>Code Breakdown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2022-04-02T12:43:34Z</dcterms:created>
  <dcterms:modified xsi:type="dcterms:W3CDTF">2022-04-05T18:08:34Z</dcterms:modified>
</cp:coreProperties>
</file>